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9D5EA-2216-4E70-9C20-E579AC7F442B}" type="datetimeFigureOut">
              <a:rPr lang="en-AU" smtClean="0"/>
              <a:t>18/09/2023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0322C-1EEE-4AE1-B3E7-402374F99AF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98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670"/>
            <a:ext cx="12192000" cy="60933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40" y="0"/>
            <a:ext cx="11885334" cy="155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28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82570"/>
            <a:ext cx="3932237" cy="98542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482570"/>
            <a:ext cx="6172200" cy="4378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552700"/>
            <a:ext cx="3932237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FCC5-AE46-4020-85B7-BDED4D990869}" type="datetime1">
              <a:rPr lang="en-AU" smtClean="0"/>
              <a:t>18/09/2023</a:t>
            </a:fld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EDB2-D7C6-4A98-A8A0-29537373B2A4}" type="slidenum">
              <a:rPr lang="en-AU" smtClean="0"/>
              <a:t>‹#›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4233" y="6356350"/>
            <a:ext cx="4767309" cy="365125"/>
          </a:xfrm>
        </p:spPr>
        <p:txBody>
          <a:bodyPr/>
          <a:lstStyle/>
          <a:p>
            <a:r>
              <a:rPr lang="en-AU" dirty="0"/>
              <a:t>Whitehorse City Council – Confidential internal working document</a:t>
            </a:r>
          </a:p>
        </p:txBody>
      </p:sp>
    </p:spTree>
    <p:extLst>
      <p:ext uri="{BB962C8B-B14F-4D97-AF65-F5344CB8AC3E}">
        <p14:creationId xmlns:p14="http://schemas.microsoft.com/office/powerpoint/2010/main" val="173634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53BC4-0DA0-4C0F-B667-5416B89FCC14}" type="datetime1">
              <a:rPr lang="en-AU" smtClean="0"/>
              <a:t>18/09/2023</a:t>
            </a:fld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EDB2-D7C6-4A98-A8A0-29537373B2A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4233" y="6356350"/>
            <a:ext cx="4767309" cy="365125"/>
          </a:xfrm>
        </p:spPr>
        <p:txBody>
          <a:bodyPr/>
          <a:lstStyle/>
          <a:p>
            <a:r>
              <a:rPr lang="en-AU" dirty="0"/>
              <a:t>Whitehorse City Council – Confidential internal working document</a:t>
            </a:r>
          </a:p>
        </p:txBody>
      </p:sp>
    </p:spTree>
    <p:extLst>
      <p:ext uri="{BB962C8B-B14F-4D97-AF65-F5344CB8AC3E}">
        <p14:creationId xmlns:p14="http://schemas.microsoft.com/office/powerpoint/2010/main" val="1473248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628" y="365125"/>
            <a:ext cx="7311871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70DF1-03B1-4183-953C-B6108F00531E}" type="datetime1">
              <a:rPr lang="en-AU" smtClean="0"/>
              <a:t>18/09/2023</a:t>
            </a:fld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EDB2-D7C6-4A98-A8A0-29537373B2A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4233" y="6356350"/>
            <a:ext cx="4767309" cy="365125"/>
          </a:xfrm>
        </p:spPr>
        <p:txBody>
          <a:bodyPr/>
          <a:lstStyle/>
          <a:p>
            <a:r>
              <a:rPr lang="en-AU" dirty="0"/>
              <a:t>Whitehorse City Council – Confidential internal working document</a:t>
            </a:r>
          </a:p>
        </p:txBody>
      </p:sp>
    </p:spTree>
    <p:extLst>
      <p:ext uri="{BB962C8B-B14F-4D97-AF65-F5344CB8AC3E}">
        <p14:creationId xmlns:p14="http://schemas.microsoft.com/office/powerpoint/2010/main" val="2845344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0F2A-5BAD-4E2E-AB49-02DEF9563A23}" type="datetime1">
              <a:rPr lang="en-AU" smtClean="0"/>
              <a:t>18/09/2023</a:t>
            </a:fld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EDB2-D7C6-4A98-A8A0-29537373B2A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4233" y="6356350"/>
            <a:ext cx="4767309" cy="365125"/>
          </a:xfrm>
        </p:spPr>
        <p:txBody>
          <a:bodyPr/>
          <a:lstStyle/>
          <a:p>
            <a:r>
              <a:rPr lang="en-AU" dirty="0"/>
              <a:t>Whitehorse City Council – Confidential internal working document</a:t>
            </a:r>
          </a:p>
        </p:txBody>
      </p:sp>
    </p:spTree>
    <p:extLst>
      <p:ext uri="{BB962C8B-B14F-4D97-AF65-F5344CB8AC3E}">
        <p14:creationId xmlns:p14="http://schemas.microsoft.com/office/powerpoint/2010/main" val="271666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65126"/>
            <a:ext cx="9276080" cy="1081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5625"/>
            <a:ext cx="99822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1F2C-B7E6-4B69-8683-B16B493B3101}" type="datetime1">
              <a:rPr lang="en-AU" smtClean="0"/>
              <a:t>18/09/2023</a:t>
            </a:fld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EDB2-D7C6-4A98-A8A0-29537373B2A4}" type="slidenum">
              <a:rPr lang="en-AU" smtClean="0"/>
              <a:t>‹#›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4233" y="6356350"/>
            <a:ext cx="4767309" cy="365125"/>
          </a:xfrm>
        </p:spPr>
        <p:txBody>
          <a:bodyPr/>
          <a:lstStyle/>
          <a:p>
            <a:r>
              <a:rPr lang="en-AU" dirty="0"/>
              <a:t>Whitehorse City Council – Confidential internal working document</a:t>
            </a:r>
          </a:p>
        </p:txBody>
      </p:sp>
    </p:spTree>
    <p:extLst>
      <p:ext uri="{BB962C8B-B14F-4D97-AF65-F5344CB8AC3E}">
        <p14:creationId xmlns:p14="http://schemas.microsoft.com/office/powerpoint/2010/main" val="3374118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43334-168F-449F-972E-F11007BB1D26}" type="datetime1">
              <a:rPr lang="en-AU" smtClean="0"/>
              <a:t>18/09/2023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4233" y="6356350"/>
            <a:ext cx="4767309" cy="365125"/>
          </a:xfrm>
        </p:spPr>
        <p:txBody>
          <a:bodyPr/>
          <a:lstStyle/>
          <a:p>
            <a:r>
              <a:rPr lang="en-AU" dirty="0"/>
              <a:t>Whitehorse City Council – Confidential internal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EDB2-D7C6-4A98-A8A0-29537373B2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538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65126"/>
            <a:ext cx="9276080" cy="1073057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B0C64-C942-4E56-A89D-CAD8D37B5957}" type="datetime1">
              <a:rPr lang="en-AU" smtClean="0"/>
              <a:t>18/09/2023</a:t>
            </a:fld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EDB2-D7C6-4A98-A8A0-29537373B2A4}" type="slidenum">
              <a:rPr lang="en-AU" smtClean="0"/>
              <a:t>‹#›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4233" y="6356350"/>
            <a:ext cx="4767309" cy="365125"/>
          </a:xfrm>
        </p:spPr>
        <p:txBody>
          <a:bodyPr/>
          <a:lstStyle/>
          <a:p>
            <a:r>
              <a:rPr lang="en-AU" dirty="0"/>
              <a:t>Whitehorse City Council – Confidential internal working document</a:t>
            </a:r>
          </a:p>
        </p:txBody>
      </p:sp>
    </p:spTree>
    <p:extLst>
      <p:ext uri="{BB962C8B-B14F-4D97-AF65-F5344CB8AC3E}">
        <p14:creationId xmlns:p14="http://schemas.microsoft.com/office/powerpoint/2010/main" val="281731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6038" y="365125"/>
            <a:ext cx="9979349" cy="107305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0EF62-8E58-4D16-9445-3D4B39868A7E}" type="datetime1">
              <a:rPr lang="en-AU" smtClean="0"/>
              <a:t>18/09/2023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EDB2-D7C6-4A98-A8A0-29537373B2A4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4233" y="6356350"/>
            <a:ext cx="4767309" cy="365125"/>
          </a:xfrm>
        </p:spPr>
        <p:txBody>
          <a:bodyPr/>
          <a:lstStyle/>
          <a:p>
            <a:r>
              <a:rPr lang="en-AU" dirty="0"/>
              <a:t>Whitehorse City Council – Confidential internal working document</a:t>
            </a:r>
          </a:p>
        </p:txBody>
      </p:sp>
    </p:spTree>
    <p:extLst>
      <p:ext uri="{BB962C8B-B14F-4D97-AF65-F5344CB8AC3E}">
        <p14:creationId xmlns:p14="http://schemas.microsoft.com/office/powerpoint/2010/main" val="156594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A3D27-98BF-48AC-9041-30683BB7E7FC}" type="datetime1">
              <a:rPr lang="en-AU" smtClean="0"/>
              <a:t>18/09/2023</a:t>
            </a:fld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EDB2-D7C6-4A98-A8A0-29537373B2A4}" type="slidenum">
              <a:rPr lang="en-AU" smtClean="0"/>
              <a:t>‹#›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4233" y="6356350"/>
            <a:ext cx="4767309" cy="365125"/>
          </a:xfrm>
        </p:spPr>
        <p:txBody>
          <a:bodyPr/>
          <a:lstStyle/>
          <a:p>
            <a:r>
              <a:rPr lang="en-AU" dirty="0"/>
              <a:t>Whitehorse City Council – Confidential internal working document</a:t>
            </a:r>
          </a:p>
        </p:txBody>
      </p:sp>
    </p:spTree>
    <p:extLst>
      <p:ext uri="{BB962C8B-B14F-4D97-AF65-F5344CB8AC3E}">
        <p14:creationId xmlns:p14="http://schemas.microsoft.com/office/powerpoint/2010/main" val="42053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D2CE-0487-473E-91F8-5FE865730301}" type="datetime1">
              <a:rPr lang="en-AU" smtClean="0"/>
              <a:t>18/09/2023</a:t>
            </a:fld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EDB2-D7C6-4A98-A8A0-29537373B2A4}" type="slidenum">
              <a:rPr lang="en-AU" smtClean="0"/>
              <a:t>‹#›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4233" y="6356350"/>
            <a:ext cx="4767309" cy="365125"/>
          </a:xfrm>
        </p:spPr>
        <p:txBody>
          <a:bodyPr/>
          <a:lstStyle/>
          <a:p>
            <a:r>
              <a:rPr lang="en-AU" dirty="0"/>
              <a:t>Whitehorse City Council – Confidential internal working document</a:t>
            </a:r>
          </a:p>
        </p:txBody>
      </p:sp>
    </p:spTree>
    <p:extLst>
      <p:ext uri="{BB962C8B-B14F-4D97-AF65-F5344CB8AC3E}">
        <p14:creationId xmlns:p14="http://schemas.microsoft.com/office/powerpoint/2010/main" val="106734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633490"/>
            <a:ext cx="3932237" cy="122289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33490"/>
            <a:ext cx="6172200" cy="4227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947386"/>
            <a:ext cx="3932237" cy="29216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062A-5796-442D-8E52-DA5F06F8CBA2}" type="datetime1">
              <a:rPr lang="en-AU" smtClean="0"/>
              <a:t>18/09/2023</a:t>
            </a:fld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EDB2-D7C6-4A98-A8A0-29537373B2A4}" type="slidenum">
              <a:rPr lang="en-AU" smtClean="0"/>
              <a:t>‹#›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4233" y="6356350"/>
            <a:ext cx="4767309" cy="365125"/>
          </a:xfrm>
        </p:spPr>
        <p:txBody>
          <a:bodyPr/>
          <a:lstStyle/>
          <a:p>
            <a:r>
              <a:rPr lang="en-AU" dirty="0"/>
              <a:t>Whitehorse City Council – Confidential internal working document</a:t>
            </a:r>
          </a:p>
        </p:txBody>
      </p:sp>
    </p:spTree>
    <p:extLst>
      <p:ext uri="{BB962C8B-B14F-4D97-AF65-F5344CB8AC3E}">
        <p14:creationId xmlns:p14="http://schemas.microsoft.com/office/powerpoint/2010/main" val="203113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" y="6045200"/>
            <a:ext cx="984921" cy="8138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42" y="0"/>
            <a:ext cx="11992038" cy="15646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365126"/>
            <a:ext cx="9276080" cy="1073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C27A6-2130-4E1C-8572-22EC4424411A}" type="datetime1">
              <a:rPr lang="en-AU" smtClean="0"/>
              <a:t>18/09/2023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Whitehorse City Council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9EDB2-D7C6-4A98-A8A0-29537373B2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914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700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Acknowledgement of Country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8434" y="1568490"/>
            <a:ext cx="9658905" cy="1912186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Whitehorse City Council acknowledges the Wurundjeri Woi-wurrung people of the Kulin Nation as the Traditional Owners of the land on which we are meeting and we pay our respect to Elders past present and emerging. </a:t>
            </a:r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1F2C-B7E6-4B69-8683-B16B493B3101}" type="datetime1">
              <a:rPr lang="en-AU" smtClean="0"/>
              <a:t>18/09/2023</a:t>
            </a:fld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EDB2-D7C6-4A98-A8A0-29537373B2A4}" type="slidenum">
              <a:rPr lang="en-AU" smtClean="0"/>
              <a:t>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Whitehorse City Council – Confidential internal working document</a:t>
            </a:r>
            <a:endParaRPr lang="en-AU" dirty="0"/>
          </a:p>
        </p:txBody>
      </p:sp>
      <p:pic>
        <p:nvPicPr>
          <p:cNvPr id="1026" name="Picture 2" descr="https://s3.ap-southeast-2.amazonaws.com/ehq-production-australia/8e99a9b5c3a7d7b7f21e4de60a1590a0047dc1a0/original/1680672941/clonedd4bab8bdcc7da2b42469227c5a9db9fea_blob?16806729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602106"/>
            <a:ext cx="735959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9052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0F2A-5BAD-4E2E-AB49-02DEF9563A23}" type="datetime1">
              <a:rPr lang="en-AU" smtClean="0"/>
              <a:t>18/09/2023</a:t>
            </a:fld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EDB2-D7C6-4A98-A8A0-29537373B2A4}" type="slidenum">
              <a:rPr lang="en-AU" smtClean="0"/>
              <a:t>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Whitehorse City Council – Confidential internal working document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036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1F2C-B7E6-4B69-8683-B16B493B3101}" type="datetime1">
              <a:rPr lang="en-AU" smtClean="0"/>
              <a:t>18/09/2023</a:t>
            </a:fld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EDB2-D7C6-4A98-A8A0-29537373B2A4}" type="slidenum">
              <a:rPr lang="en-AU" smtClean="0"/>
              <a:t>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Whitehorse City Council – Confidential internal working document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4248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hitehorse">
      <a:dk1>
        <a:sysClr val="windowText" lastClr="000000"/>
      </a:dk1>
      <a:lt1>
        <a:sysClr val="window" lastClr="FFFFFF"/>
      </a:lt1>
      <a:dk2>
        <a:srgbClr val="2D837C"/>
      </a:dk2>
      <a:lt2>
        <a:srgbClr val="E7E6E6"/>
      </a:lt2>
      <a:accent1>
        <a:srgbClr val="2D837C"/>
      </a:accent1>
      <a:accent2>
        <a:srgbClr val="0F2744"/>
      </a:accent2>
      <a:accent3>
        <a:srgbClr val="0493B4"/>
      </a:accent3>
      <a:accent4>
        <a:srgbClr val="9CB379"/>
      </a:accent4>
      <a:accent5>
        <a:srgbClr val="F7D54C"/>
      </a:accent5>
      <a:accent6>
        <a:srgbClr val="F9935B"/>
      </a:accent6>
      <a:hlink>
        <a:srgbClr val="56BFD8"/>
      </a:hlink>
      <a:folHlink>
        <a:srgbClr val="007E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69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Acknowledgement of Country </vt:lpstr>
      <vt:lpstr>PowerPoint Presentation</vt:lpstr>
      <vt:lpstr>PowerPoint Presentation</vt:lpstr>
    </vt:vector>
  </TitlesOfParts>
  <Company>Whitehorse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Carmelo Ortuso</dc:creator>
  <cp:lastModifiedBy>Alan McCarthy</cp:lastModifiedBy>
  <cp:revision>13</cp:revision>
  <dcterms:created xsi:type="dcterms:W3CDTF">2021-06-29T06:35:58Z</dcterms:created>
  <dcterms:modified xsi:type="dcterms:W3CDTF">2023-09-18T05:43:03Z</dcterms:modified>
</cp:coreProperties>
</file>