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1" r:id="rId2"/>
    <p:sldId id="276" r:id="rId3"/>
    <p:sldId id="283" r:id="rId4"/>
    <p:sldId id="285" r:id="rId5"/>
    <p:sldId id="278" r:id="rId6"/>
    <p:sldId id="284" r:id="rId7"/>
    <p:sldId id="286" r:id="rId8"/>
    <p:sldId id="28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438D7-4392-4A58-BDC9-4AA466529B99}" v="59" dt="2023-04-13T01:10:28.312"/>
    <p1510:client id="{33DBE46F-14BD-43E6-AA00-C101B502251D}" v="17" dt="2023-04-13T01:13:10.045"/>
    <p1510:client id="{4C1D3DAD-B808-4B31-8A94-1D3CB9A50077}" v="426" dt="2023-04-11T03:48:36.093"/>
    <p1510:client id="{562FCC77-22C2-4FB5-B62A-E159588DF38E}" v="1" dt="2023-04-13T02:50:12.273"/>
    <p1510:client id="{64EB2B56-C1BF-4A25-94EC-B07B5261EC99}" v="11" dt="2023-04-06T01:57:24.323"/>
    <p1510:client id="{81994A81-4FF8-0E2E-ADF5-16A49A22CFDC}" v="841" dt="2023-04-14T02:53:59.229"/>
    <p1510:client id="{A53D432C-93CB-40AC-B555-EA3CF66F4A1F}" v="1" dt="2023-04-13T03:43:52.260"/>
    <p1510:client id="{A9910FD9-1A76-4FA3-913E-E5C690A905B8}" v="9" dt="2023-04-06T01:59:20.379"/>
    <p1510:client id="{AB36C445-36CA-467D-BD3C-ED34ABB5709A}" v="91" dt="2023-04-13T03:26:21.192"/>
    <p1510:client id="{BF7E7586-442A-44A0-8B21-89B50C71C83C}" v="1" dt="2023-04-13T02:48:32.891"/>
    <p1510:client id="{F18DA067-B1B1-48DE-9609-AE82231A9035}" v="103" dt="2023-04-14T04:27:13.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43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viewProps" Target="viewProps.xml"/><Relationship Id="rId33"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F7E7586-442A-44A0-8B21-89B50C71C83C}"/>
    <pc:docChg chg="modSld">
      <pc:chgData name="" userId="" providerId="" clId="Web-{BF7E7586-442A-44A0-8B21-89B50C71C83C}" dt="2023-04-13T02:48:32.891" v="0" actId="14100"/>
      <pc:docMkLst>
        <pc:docMk/>
      </pc:docMkLst>
      <pc:sldChg chg="modSp">
        <pc:chgData name="" userId="" providerId="" clId="Web-{BF7E7586-442A-44A0-8B21-89B50C71C83C}" dt="2023-04-13T02:48:32.891" v="0" actId="14100"/>
        <pc:sldMkLst>
          <pc:docMk/>
          <pc:sldMk cId="2750361088" sldId="258"/>
        </pc:sldMkLst>
        <pc:spChg chg="mod">
          <ac:chgData name="" userId="" providerId="" clId="Web-{BF7E7586-442A-44A0-8B21-89B50C71C83C}" dt="2023-04-13T02:48:32.891" v="0" actId="14100"/>
          <ac:spMkLst>
            <pc:docMk/>
            <pc:sldMk cId="2750361088" sldId="258"/>
            <ac:spMk id="2" creationId="{00000000-0000-0000-0000-000000000000}"/>
          </ac:spMkLst>
        </pc:spChg>
      </pc:sldChg>
    </pc:docChg>
  </pc:docChgLst>
  <pc:docChgLst>
    <pc:chgData name="Frank Perrone" userId="S::frank.perrone@whitehorse.vic.gov.au::906a7480-2ed1-4eab-bcae-e3fe01b19f15" providerId="AD" clId="Web-{F18DA067-B1B1-48DE-9609-AE82231A9035}"/>
    <pc:docChg chg="modSld">
      <pc:chgData name="Frank Perrone" userId="S::frank.perrone@whitehorse.vic.gov.au::906a7480-2ed1-4eab-bcae-e3fe01b19f15" providerId="AD" clId="Web-{F18DA067-B1B1-48DE-9609-AE82231A9035}" dt="2023-04-14T04:27:13.640" v="99" actId="20577"/>
      <pc:docMkLst>
        <pc:docMk/>
      </pc:docMkLst>
      <pc:sldChg chg="modSp">
        <pc:chgData name="Frank Perrone" userId="S::frank.perrone@whitehorse.vic.gov.au::906a7480-2ed1-4eab-bcae-e3fe01b19f15" providerId="AD" clId="Web-{F18DA067-B1B1-48DE-9609-AE82231A9035}" dt="2023-04-14T04:19:29.923" v="4" actId="20577"/>
        <pc:sldMkLst>
          <pc:docMk/>
          <pc:sldMk cId="2750361088" sldId="258"/>
        </pc:sldMkLst>
        <pc:spChg chg="mod">
          <ac:chgData name="Frank Perrone" userId="S::frank.perrone@whitehorse.vic.gov.au::906a7480-2ed1-4eab-bcae-e3fe01b19f15" providerId="AD" clId="Web-{F18DA067-B1B1-48DE-9609-AE82231A9035}" dt="2023-04-14T04:19:29.923" v="4" actId="20577"/>
          <ac:spMkLst>
            <pc:docMk/>
            <pc:sldMk cId="2750361088" sldId="258"/>
            <ac:spMk id="3" creationId="{00000000-0000-0000-0000-000000000000}"/>
          </ac:spMkLst>
        </pc:spChg>
      </pc:sldChg>
      <pc:sldChg chg="modSp">
        <pc:chgData name="Frank Perrone" userId="S::frank.perrone@whitehorse.vic.gov.au::906a7480-2ed1-4eab-bcae-e3fe01b19f15" providerId="AD" clId="Web-{F18DA067-B1B1-48DE-9609-AE82231A9035}" dt="2023-04-14T04:20:12.174" v="13" actId="20577"/>
        <pc:sldMkLst>
          <pc:docMk/>
          <pc:sldMk cId="3419372062" sldId="263"/>
        </pc:sldMkLst>
        <pc:spChg chg="mod">
          <ac:chgData name="Frank Perrone" userId="S::frank.perrone@whitehorse.vic.gov.au::906a7480-2ed1-4eab-bcae-e3fe01b19f15" providerId="AD" clId="Web-{F18DA067-B1B1-48DE-9609-AE82231A9035}" dt="2023-04-14T04:20:12.174" v="13" actId="20577"/>
          <ac:spMkLst>
            <pc:docMk/>
            <pc:sldMk cId="3419372062" sldId="263"/>
            <ac:spMk id="3" creationId="{00000000-0000-0000-0000-000000000000}"/>
          </ac:spMkLst>
        </pc:spChg>
      </pc:sldChg>
      <pc:sldChg chg="modSp">
        <pc:chgData name="Frank Perrone" userId="S::frank.perrone@whitehorse.vic.gov.au::906a7480-2ed1-4eab-bcae-e3fe01b19f15" providerId="AD" clId="Web-{F18DA067-B1B1-48DE-9609-AE82231A9035}" dt="2023-04-14T04:21:40.833" v="30" actId="20577"/>
        <pc:sldMkLst>
          <pc:docMk/>
          <pc:sldMk cId="1781414478" sldId="266"/>
        </pc:sldMkLst>
        <pc:spChg chg="mod">
          <ac:chgData name="Frank Perrone" userId="S::frank.perrone@whitehorse.vic.gov.au::906a7480-2ed1-4eab-bcae-e3fe01b19f15" providerId="AD" clId="Web-{F18DA067-B1B1-48DE-9609-AE82231A9035}" dt="2023-04-14T04:21:40.833" v="30" actId="20577"/>
          <ac:spMkLst>
            <pc:docMk/>
            <pc:sldMk cId="1781414478" sldId="266"/>
            <ac:spMk id="3" creationId="{00000000-0000-0000-0000-000000000000}"/>
          </ac:spMkLst>
        </pc:spChg>
      </pc:sldChg>
      <pc:sldChg chg="modSp">
        <pc:chgData name="Frank Perrone" userId="S::frank.perrone@whitehorse.vic.gov.au::906a7480-2ed1-4eab-bcae-e3fe01b19f15" providerId="AD" clId="Web-{F18DA067-B1B1-48DE-9609-AE82231A9035}" dt="2023-04-14T04:25:50.715" v="94" actId="14100"/>
        <pc:sldMkLst>
          <pc:docMk/>
          <pc:sldMk cId="1301910087" sldId="274"/>
        </pc:sldMkLst>
        <pc:spChg chg="mod">
          <ac:chgData name="Frank Perrone" userId="S::frank.perrone@whitehorse.vic.gov.au::906a7480-2ed1-4eab-bcae-e3fe01b19f15" providerId="AD" clId="Web-{F18DA067-B1B1-48DE-9609-AE82231A9035}" dt="2023-04-14T04:25:50.715" v="94" actId="14100"/>
          <ac:spMkLst>
            <pc:docMk/>
            <pc:sldMk cId="1301910087" sldId="274"/>
            <ac:spMk id="3" creationId="{00000000-0000-0000-0000-000000000000}"/>
          </ac:spMkLst>
        </pc:spChg>
      </pc:sldChg>
      <pc:sldChg chg="modSp">
        <pc:chgData name="Frank Perrone" userId="S::frank.perrone@whitehorse.vic.gov.au::906a7480-2ed1-4eab-bcae-e3fe01b19f15" providerId="AD" clId="Web-{F18DA067-B1B1-48DE-9609-AE82231A9035}" dt="2023-04-14T04:27:13.640" v="99" actId="20577"/>
        <pc:sldMkLst>
          <pc:docMk/>
          <pc:sldMk cId="20823669" sldId="276"/>
        </pc:sldMkLst>
        <pc:spChg chg="mod">
          <ac:chgData name="Frank Perrone" userId="S::frank.perrone@whitehorse.vic.gov.au::906a7480-2ed1-4eab-bcae-e3fe01b19f15" providerId="AD" clId="Web-{F18DA067-B1B1-48DE-9609-AE82231A9035}" dt="2023-04-14T04:27:13.640" v="99" actId="20577"/>
          <ac:spMkLst>
            <pc:docMk/>
            <pc:sldMk cId="20823669" sldId="276"/>
            <ac:spMk id="8" creationId="{04AA6AC1-1BB8-E779-DCC2-D6B29C851ADB}"/>
          </ac:spMkLst>
        </pc:spChg>
      </pc:sldChg>
    </pc:docChg>
  </pc:docChgLst>
  <pc:docChgLst>
    <pc:chgData name="Frank Perrone" userId="S::frank.perrone@whitehorse.vic.gov.au::906a7480-2ed1-4eab-bcae-e3fe01b19f15" providerId="AD" clId="Web-{A9910FD9-1A76-4FA3-913E-E5C690A905B8}"/>
    <pc:docChg chg="addSld modSld">
      <pc:chgData name="Frank Perrone" userId="S::frank.perrone@whitehorse.vic.gov.au::906a7480-2ed1-4eab-bcae-e3fe01b19f15" providerId="AD" clId="Web-{A9910FD9-1A76-4FA3-913E-E5C690A905B8}" dt="2023-04-06T01:59:20.379" v="7" actId="1076"/>
      <pc:docMkLst>
        <pc:docMk/>
      </pc:docMkLst>
      <pc:sldChg chg="addSp delSp modSp">
        <pc:chgData name="Frank Perrone" userId="S::frank.perrone@whitehorse.vic.gov.au::906a7480-2ed1-4eab-bcae-e3fe01b19f15" providerId="AD" clId="Web-{A9910FD9-1A76-4FA3-913E-E5C690A905B8}" dt="2023-04-06T01:59:20.379" v="7" actId="1076"/>
        <pc:sldMkLst>
          <pc:docMk/>
          <pc:sldMk cId="2318866021" sldId="275"/>
        </pc:sldMkLst>
        <pc:spChg chg="del">
          <ac:chgData name="Frank Perrone" userId="S::frank.perrone@whitehorse.vic.gov.au::906a7480-2ed1-4eab-bcae-e3fe01b19f15" providerId="AD" clId="Web-{A9910FD9-1A76-4FA3-913E-E5C690A905B8}" dt="2023-04-06T01:58:47.189" v="0"/>
          <ac:spMkLst>
            <pc:docMk/>
            <pc:sldMk cId="2318866021" sldId="275"/>
            <ac:spMk id="3" creationId="{00000000-0000-0000-0000-000000000000}"/>
          </ac:spMkLst>
        </pc:spChg>
        <pc:picChg chg="add mod ord">
          <ac:chgData name="Frank Perrone" userId="S::frank.perrone@whitehorse.vic.gov.au::906a7480-2ed1-4eab-bcae-e3fe01b19f15" providerId="AD" clId="Web-{A9910FD9-1A76-4FA3-913E-E5C690A905B8}" dt="2023-04-06T01:59:20.379" v="7" actId="1076"/>
          <ac:picMkLst>
            <pc:docMk/>
            <pc:sldMk cId="2318866021" sldId="275"/>
            <ac:picMk id="7" creationId="{09038DD7-994F-CB8B-9810-65467A164F04}"/>
          </ac:picMkLst>
        </pc:picChg>
      </pc:sldChg>
      <pc:sldChg chg="addSp delSp modSp add replId">
        <pc:chgData name="Frank Perrone" userId="S::frank.perrone@whitehorse.vic.gov.au::906a7480-2ed1-4eab-bcae-e3fe01b19f15" providerId="AD" clId="Web-{A9910FD9-1A76-4FA3-913E-E5C690A905B8}" dt="2023-04-06T01:59:01.971" v="2"/>
        <pc:sldMkLst>
          <pc:docMk/>
          <pc:sldMk cId="20823669" sldId="276"/>
        </pc:sldMkLst>
        <pc:spChg chg="add mod">
          <ac:chgData name="Frank Perrone" userId="S::frank.perrone@whitehorse.vic.gov.au::906a7480-2ed1-4eab-bcae-e3fe01b19f15" providerId="AD" clId="Web-{A9910FD9-1A76-4FA3-913E-E5C690A905B8}" dt="2023-04-06T01:59:01.971" v="2"/>
          <ac:spMkLst>
            <pc:docMk/>
            <pc:sldMk cId="20823669" sldId="276"/>
            <ac:spMk id="8" creationId="{04AA6AC1-1BB8-E779-DCC2-D6B29C851ADB}"/>
          </ac:spMkLst>
        </pc:spChg>
        <pc:picChg chg="del">
          <ac:chgData name="Frank Perrone" userId="S::frank.perrone@whitehorse.vic.gov.au::906a7480-2ed1-4eab-bcae-e3fe01b19f15" providerId="AD" clId="Web-{A9910FD9-1A76-4FA3-913E-E5C690A905B8}" dt="2023-04-06T01:59:01.971" v="2"/>
          <ac:picMkLst>
            <pc:docMk/>
            <pc:sldMk cId="20823669" sldId="276"/>
            <ac:picMk id="7" creationId="{09038DD7-994F-CB8B-9810-65467A164F04}"/>
          </ac:picMkLst>
        </pc:picChg>
      </pc:sldChg>
      <pc:sldChg chg="add replId">
        <pc:chgData name="Frank Perrone" userId="S::frank.perrone@whitehorse.vic.gov.au::906a7480-2ed1-4eab-bcae-e3fe01b19f15" providerId="AD" clId="Web-{A9910FD9-1A76-4FA3-913E-E5C690A905B8}" dt="2023-04-06T01:59:07.143" v="3"/>
        <pc:sldMkLst>
          <pc:docMk/>
          <pc:sldMk cId="2423501551" sldId="277"/>
        </pc:sldMkLst>
      </pc:sldChg>
      <pc:sldChg chg="add replId">
        <pc:chgData name="Frank Perrone" userId="S::frank.perrone@whitehorse.vic.gov.au::906a7480-2ed1-4eab-bcae-e3fe01b19f15" providerId="AD" clId="Web-{A9910FD9-1A76-4FA3-913E-E5C690A905B8}" dt="2023-04-06T01:59:09.565" v="4"/>
        <pc:sldMkLst>
          <pc:docMk/>
          <pc:sldMk cId="3165836649" sldId="278"/>
        </pc:sldMkLst>
      </pc:sldChg>
      <pc:sldChg chg="add replId">
        <pc:chgData name="Frank Perrone" userId="S::frank.perrone@whitehorse.vic.gov.au::906a7480-2ed1-4eab-bcae-e3fe01b19f15" providerId="AD" clId="Web-{A9910FD9-1A76-4FA3-913E-E5C690A905B8}" dt="2023-04-06T01:59:11.456" v="5"/>
        <pc:sldMkLst>
          <pc:docMk/>
          <pc:sldMk cId="3899572051" sldId="279"/>
        </pc:sldMkLst>
      </pc:sldChg>
      <pc:sldChg chg="add replId">
        <pc:chgData name="Frank Perrone" userId="S::frank.perrone@whitehorse.vic.gov.au::906a7480-2ed1-4eab-bcae-e3fe01b19f15" providerId="AD" clId="Web-{A9910FD9-1A76-4FA3-913E-E5C690A905B8}" dt="2023-04-06T01:59:13.628" v="6"/>
        <pc:sldMkLst>
          <pc:docMk/>
          <pc:sldMk cId="2643981032" sldId="280"/>
        </pc:sldMkLst>
      </pc:sldChg>
    </pc:docChg>
  </pc:docChgLst>
  <pc:docChgLst>
    <pc:chgData name="Renee Wilson" userId="S::renee.wilson@whitehorse.vic.gov.au::37bf0b96-27ed-4d52-a0c8-04f67a936fcc" providerId="AD" clId="Web-{81994A81-4FF8-0E2E-ADF5-16A49A22CFDC}"/>
    <pc:docChg chg="addSld delSld modSld sldOrd">
      <pc:chgData name="Renee Wilson" userId="S::renee.wilson@whitehorse.vic.gov.au::37bf0b96-27ed-4d52-a0c8-04f67a936fcc" providerId="AD" clId="Web-{81994A81-4FF8-0E2E-ADF5-16A49A22CFDC}" dt="2023-04-14T02:53:59.229" v="2157" actId="1076"/>
      <pc:docMkLst>
        <pc:docMk/>
      </pc:docMkLst>
      <pc:sldChg chg="modSp">
        <pc:chgData name="Renee Wilson" userId="S::renee.wilson@whitehorse.vic.gov.au::37bf0b96-27ed-4d52-a0c8-04f67a936fcc" providerId="AD" clId="Web-{81994A81-4FF8-0E2E-ADF5-16A49A22CFDC}" dt="2023-04-14T01:31:13.100" v="2074"/>
        <pc:sldMkLst>
          <pc:docMk/>
          <pc:sldMk cId="524700140" sldId="257"/>
        </pc:sldMkLst>
        <pc:picChg chg="mod">
          <ac:chgData name="Renee Wilson" userId="S::renee.wilson@whitehorse.vic.gov.au::37bf0b96-27ed-4d52-a0c8-04f67a936fcc" providerId="AD" clId="Web-{81994A81-4FF8-0E2E-ADF5-16A49A22CFDC}" dt="2023-04-14T01:31:13.100" v="2074"/>
          <ac:picMkLst>
            <pc:docMk/>
            <pc:sldMk cId="524700140" sldId="257"/>
            <ac:picMk id="8" creationId="{00000000-0000-0000-0000-000000000000}"/>
          </ac:picMkLst>
        </pc:picChg>
      </pc:sldChg>
      <pc:sldChg chg="delSp">
        <pc:chgData name="Renee Wilson" userId="S::renee.wilson@whitehorse.vic.gov.au::37bf0b96-27ed-4d52-a0c8-04f67a936fcc" providerId="AD" clId="Web-{81994A81-4FF8-0E2E-ADF5-16A49A22CFDC}" dt="2023-04-14T01:30:53.991" v="2072"/>
        <pc:sldMkLst>
          <pc:docMk/>
          <pc:sldMk cId="2750361088" sldId="258"/>
        </pc:sldMkLst>
        <pc:spChg chg="del">
          <ac:chgData name="Renee Wilson" userId="S::renee.wilson@whitehorse.vic.gov.au::37bf0b96-27ed-4d52-a0c8-04f67a936fcc" providerId="AD" clId="Web-{81994A81-4FF8-0E2E-ADF5-16A49A22CFDC}" dt="2023-04-14T01:30:53.991" v="2072"/>
          <ac:spMkLst>
            <pc:docMk/>
            <pc:sldMk cId="2750361088" sldId="258"/>
            <ac:spMk id="6" creationId="{00000000-0000-0000-0000-000000000000}"/>
          </ac:spMkLst>
        </pc:spChg>
      </pc:sldChg>
      <pc:sldChg chg="delSp">
        <pc:chgData name="Renee Wilson" userId="S::renee.wilson@whitehorse.vic.gov.au::37bf0b96-27ed-4d52-a0c8-04f67a936fcc" providerId="AD" clId="Web-{81994A81-4FF8-0E2E-ADF5-16A49A22CFDC}" dt="2023-04-14T01:30:49.537" v="2071"/>
        <pc:sldMkLst>
          <pc:docMk/>
          <pc:sldMk cId="1184248203" sldId="259"/>
        </pc:sldMkLst>
        <pc:spChg chg="del">
          <ac:chgData name="Renee Wilson" userId="S::renee.wilson@whitehorse.vic.gov.au::37bf0b96-27ed-4d52-a0c8-04f67a936fcc" providerId="AD" clId="Web-{81994A81-4FF8-0E2E-ADF5-16A49A22CFDC}" dt="2023-04-14T01:30:49.537" v="2071"/>
          <ac:spMkLst>
            <pc:docMk/>
            <pc:sldMk cId="1184248203" sldId="259"/>
            <ac:spMk id="6" creationId="{00000000-0000-0000-0000-000000000000}"/>
          </ac:spMkLst>
        </pc:spChg>
      </pc:sldChg>
      <pc:sldChg chg="delSp">
        <pc:chgData name="Renee Wilson" userId="S::renee.wilson@whitehorse.vic.gov.au::37bf0b96-27ed-4d52-a0c8-04f67a936fcc" providerId="AD" clId="Web-{81994A81-4FF8-0E2E-ADF5-16A49A22CFDC}" dt="2023-04-14T01:30:46.459" v="2070"/>
        <pc:sldMkLst>
          <pc:docMk/>
          <pc:sldMk cId="815669057" sldId="260"/>
        </pc:sldMkLst>
        <pc:spChg chg="del">
          <ac:chgData name="Renee Wilson" userId="S::renee.wilson@whitehorse.vic.gov.au::37bf0b96-27ed-4d52-a0c8-04f67a936fcc" providerId="AD" clId="Web-{81994A81-4FF8-0E2E-ADF5-16A49A22CFDC}" dt="2023-04-14T01:30:46.459" v="2070"/>
          <ac:spMkLst>
            <pc:docMk/>
            <pc:sldMk cId="815669057" sldId="260"/>
            <ac:spMk id="6" creationId="{00000000-0000-0000-0000-000000000000}"/>
          </ac:spMkLst>
        </pc:spChg>
      </pc:sldChg>
      <pc:sldChg chg="delSp">
        <pc:chgData name="Renee Wilson" userId="S::renee.wilson@whitehorse.vic.gov.au::37bf0b96-27ed-4d52-a0c8-04f67a936fcc" providerId="AD" clId="Web-{81994A81-4FF8-0E2E-ADF5-16A49A22CFDC}" dt="2023-04-14T01:30:42.115" v="2069"/>
        <pc:sldMkLst>
          <pc:docMk/>
          <pc:sldMk cId="147182" sldId="261"/>
        </pc:sldMkLst>
        <pc:spChg chg="del">
          <ac:chgData name="Renee Wilson" userId="S::renee.wilson@whitehorse.vic.gov.au::37bf0b96-27ed-4d52-a0c8-04f67a936fcc" providerId="AD" clId="Web-{81994A81-4FF8-0E2E-ADF5-16A49A22CFDC}" dt="2023-04-14T01:30:42.115" v="2069"/>
          <ac:spMkLst>
            <pc:docMk/>
            <pc:sldMk cId="147182" sldId="261"/>
            <ac:spMk id="6" creationId="{00000000-0000-0000-0000-000000000000}"/>
          </ac:spMkLst>
        </pc:spChg>
      </pc:sldChg>
      <pc:sldChg chg="delSp">
        <pc:chgData name="Renee Wilson" userId="S::renee.wilson@whitehorse.vic.gov.au::37bf0b96-27ed-4d52-a0c8-04f67a936fcc" providerId="AD" clId="Web-{81994A81-4FF8-0E2E-ADF5-16A49A22CFDC}" dt="2023-04-14T01:30:37.397" v="2068"/>
        <pc:sldMkLst>
          <pc:docMk/>
          <pc:sldMk cId="3374692555" sldId="262"/>
        </pc:sldMkLst>
        <pc:spChg chg="del">
          <ac:chgData name="Renee Wilson" userId="S::renee.wilson@whitehorse.vic.gov.au::37bf0b96-27ed-4d52-a0c8-04f67a936fcc" providerId="AD" clId="Web-{81994A81-4FF8-0E2E-ADF5-16A49A22CFDC}" dt="2023-04-14T01:30:37.397" v="2068"/>
          <ac:spMkLst>
            <pc:docMk/>
            <pc:sldMk cId="3374692555" sldId="262"/>
            <ac:spMk id="6" creationId="{00000000-0000-0000-0000-000000000000}"/>
          </ac:spMkLst>
        </pc:spChg>
      </pc:sldChg>
      <pc:sldChg chg="delSp">
        <pc:chgData name="Renee Wilson" userId="S::renee.wilson@whitehorse.vic.gov.au::37bf0b96-27ed-4d52-a0c8-04f67a936fcc" providerId="AD" clId="Web-{81994A81-4FF8-0E2E-ADF5-16A49A22CFDC}" dt="2023-04-14T01:30:33.537" v="2067"/>
        <pc:sldMkLst>
          <pc:docMk/>
          <pc:sldMk cId="3419372062" sldId="263"/>
        </pc:sldMkLst>
        <pc:spChg chg="del">
          <ac:chgData name="Renee Wilson" userId="S::renee.wilson@whitehorse.vic.gov.au::37bf0b96-27ed-4d52-a0c8-04f67a936fcc" providerId="AD" clId="Web-{81994A81-4FF8-0E2E-ADF5-16A49A22CFDC}" dt="2023-04-14T01:30:33.537" v="2067"/>
          <ac:spMkLst>
            <pc:docMk/>
            <pc:sldMk cId="3419372062" sldId="263"/>
            <ac:spMk id="6" creationId="{00000000-0000-0000-0000-000000000000}"/>
          </ac:spMkLst>
        </pc:spChg>
      </pc:sldChg>
      <pc:sldChg chg="delSp">
        <pc:chgData name="Renee Wilson" userId="S::renee.wilson@whitehorse.vic.gov.au::37bf0b96-27ed-4d52-a0c8-04f67a936fcc" providerId="AD" clId="Web-{81994A81-4FF8-0E2E-ADF5-16A49A22CFDC}" dt="2023-04-14T01:30:30.162" v="2066"/>
        <pc:sldMkLst>
          <pc:docMk/>
          <pc:sldMk cId="1228610272" sldId="264"/>
        </pc:sldMkLst>
        <pc:spChg chg="del">
          <ac:chgData name="Renee Wilson" userId="S::renee.wilson@whitehorse.vic.gov.au::37bf0b96-27ed-4d52-a0c8-04f67a936fcc" providerId="AD" clId="Web-{81994A81-4FF8-0E2E-ADF5-16A49A22CFDC}" dt="2023-04-14T01:30:30.162" v="2066"/>
          <ac:spMkLst>
            <pc:docMk/>
            <pc:sldMk cId="1228610272" sldId="264"/>
            <ac:spMk id="6" creationId="{00000000-0000-0000-0000-000000000000}"/>
          </ac:spMkLst>
        </pc:spChg>
      </pc:sldChg>
      <pc:sldChg chg="delSp">
        <pc:chgData name="Renee Wilson" userId="S::renee.wilson@whitehorse.vic.gov.au::37bf0b96-27ed-4d52-a0c8-04f67a936fcc" providerId="AD" clId="Web-{81994A81-4FF8-0E2E-ADF5-16A49A22CFDC}" dt="2023-04-14T01:30:27.178" v="2065"/>
        <pc:sldMkLst>
          <pc:docMk/>
          <pc:sldMk cId="1678793470" sldId="265"/>
        </pc:sldMkLst>
        <pc:spChg chg="del">
          <ac:chgData name="Renee Wilson" userId="S::renee.wilson@whitehorse.vic.gov.au::37bf0b96-27ed-4d52-a0c8-04f67a936fcc" providerId="AD" clId="Web-{81994A81-4FF8-0E2E-ADF5-16A49A22CFDC}" dt="2023-04-14T01:30:27.178" v="2065"/>
          <ac:spMkLst>
            <pc:docMk/>
            <pc:sldMk cId="1678793470" sldId="265"/>
            <ac:spMk id="6" creationId="{00000000-0000-0000-0000-000000000000}"/>
          </ac:spMkLst>
        </pc:spChg>
      </pc:sldChg>
      <pc:sldChg chg="delSp">
        <pc:chgData name="Renee Wilson" userId="S::renee.wilson@whitehorse.vic.gov.au::37bf0b96-27ed-4d52-a0c8-04f67a936fcc" providerId="AD" clId="Web-{81994A81-4FF8-0E2E-ADF5-16A49A22CFDC}" dt="2023-04-14T01:30:24.475" v="2064"/>
        <pc:sldMkLst>
          <pc:docMk/>
          <pc:sldMk cId="1781414478" sldId="266"/>
        </pc:sldMkLst>
        <pc:spChg chg="del">
          <ac:chgData name="Renee Wilson" userId="S::renee.wilson@whitehorse.vic.gov.au::37bf0b96-27ed-4d52-a0c8-04f67a936fcc" providerId="AD" clId="Web-{81994A81-4FF8-0E2E-ADF5-16A49A22CFDC}" dt="2023-04-14T01:30:24.475" v="2064"/>
          <ac:spMkLst>
            <pc:docMk/>
            <pc:sldMk cId="1781414478" sldId="266"/>
            <ac:spMk id="6" creationId="{00000000-0000-0000-0000-000000000000}"/>
          </ac:spMkLst>
        </pc:spChg>
      </pc:sldChg>
      <pc:sldChg chg="delSp">
        <pc:chgData name="Renee Wilson" userId="S::renee.wilson@whitehorse.vic.gov.au::37bf0b96-27ed-4d52-a0c8-04f67a936fcc" providerId="AD" clId="Web-{81994A81-4FF8-0E2E-ADF5-16A49A22CFDC}" dt="2023-04-14T01:30:20.459" v="2063"/>
        <pc:sldMkLst>
          <pc:docMk/>
          <pc:sldMk cId="2848068330" sldId="267"/>
        </pc:sldMkLst>
        <pc:spChg chg="del">
          <ac:chgData name="Renee Wilson" userId="S::renee.wilson@whitehorse.vic.gov.au::37bf0b96-27ed-4d52-a0c8-04f67a936fcc" providerId="AD" clId="Web-{81994A81-4FF8-0E2E-ADF5-16A49A22CFDC}" dt="2023-04-14T01:30:20.459" v="2063"/>
          <ac:spMkLst>
            <pc:docMk/>
            <pc:sldMk cId="2848068330" sldId="267"/>
            <ac:spMk id="6" creationId="{00000000-0000-0000-0000-000000000000}"/>
          </ac:spMkLst>
        </pc:spChg>
      </pc:sldChg>
      <pc:sldChg chg="delSp">
        <pc:chgData name="Renee Wilson" userId="S::renee.wilson@whitehorse.vic.gov.au::37bf0b96-27ed-4d52-a0c8-04f67a936fcc" providerId="AD" clId="Web-{81994A81-4FF8-0E2E-ADF5-16A49A22CFDC}" dt="2023-04-14T01:30:17.068" v="2062"/>
        <pc:sldMkLst>
          <pc:docMk/>
          <pc:sldMk cId="1231522510" sldId="268"/>
        </pc:sldMkLst>
        <pc:spChg chg="del">
          <ac:chgData name="Renee Wilson" userId="S::renee.wilson@whitehorse.vic.gov.au::37bf0b96-27ed-4d52-a0c8-04f67a936fcc" providerId="AD" clId="Web-{81994A81-4FF8-0E2E-ADF5-16A49A22CFDC}" dt="2023-04-14T01:30:17.068" v="2062"/>
          <ac:spMkLst>
            <pc:docMk/>
            <pc:sldMk cId="1231522510" sldId="268"/>
            <ac:spMk id="6" creationId="{00000000-0000-0000-0000-000000000000}"/>
          </ac:spMkLst>
        </pc:spChg>
      </pc:sldChg>
      <pc:sldChg chg="delSp">
        <pc:chgData name="Renee Wilson" userId="S::renee.wilson@whitehorse.vic.gov.au::37bf0b96-27ed-4d52-a0c8-04f67a936fcc" providerId="AD" clId="Web-{81994A81-4FF8-0E2E-ADF5-16A49A22CFDC}" dt="2023-04-14T01:30:13.256" v="2061"/>
        <pc:sldMkLst>
          <pc:docMk/>
          <pc:sldMk cId="844158662" sldId="269"/>
        </pc:sldMkLst>
        <pc:spChg chg="del">
          <ac:chgData name="Renee Wilson" userId="S::renee.wilson@whitehorse.vic.gov.au::37bf0b96-27ed-4d52-a0c8-04f67a936fcc" providerId="AD" clId="Web-{81994A81-4FF8-0E2E-ADF5-16A49A22CFDC}" dt="2023-04-14T01:30:13.256" v="2061"/>
          <ac:spMkLst>
            <pc:docMk/>
            <pc:sldMk cId="844158662" sldId="269"/>
            <ac:spMk id="6" creationId="{00000000-0000-0000-0000-000000000000}"/>
          </ac:spMkLst>
        </pc:spChg>
      </pc:sldChg>
      <pc:sldChg chg="delSp">
        <pc:chgData name="Renee Wilson" userId="S::renee.wilson@whitehorse.vic.gov.au::37bf0b96-27ed-4d52-a0c8-04f67a936fcc" providerId="AD" clId="Web-{81994A81-4FF8-0E2E-ADF5-16A49A22CFDC}" dt="2023-04-14T01:30:08.224" v="2060"/>
        <pc:sldMkLst>
          <pc:docMk/>
          <pc:sldMk cId="1886238182" sldId="270"/>
        </pc:sldMkLst>
        <pc:spChg chg="del">
          <ac:chgData name="Renee Wilson" userId="S::renee.wilson@whitehorse.vic.gov.au::37bf0b96-27ed-4d52-a0c8-04f67a936fcc" providerId="AD" clId="Web-{81994A81-4FF8-0E2E-ADF5-16A49A22CFDC}" dt="2023-04-14T01:30:08.224" v="2060"/>
          <ac:spMkLst>
            <pc:docMk/>
            <pc:sldMk cId="1886238182" sldId="270"/>
            <ac:spMk id="6" creationId="{00000000-0000-0000-0000-000000000000}"/>
          </ac:spMkLst>
        </pc:spChg>
      </pc:sldChg>
      <pc:sldChg chg="delSp">
        <pc:chgData name="Renee Wilson" userId="S::renee.wilson@whitehorse.vic.gov.au::37bf0b96-27ed-4d52-a0c8-04f67a936fcc" providerId="AD" clId="Web-{81994A81-4FF8-0E2E-ADF5-16A49A22CFDC}" dt="2023-04-14T01:30:02.240" v="2059"/>
        <pc:sldMkLst>
          <pc:docMk/>
          <pc:sldMk cId="2803578589" sldId="273"/>
        </pc:sldMkLst>
        <pc:spChg chg="del">
          <ac:chgData name="Renee Wilson" userId="S::renee.wilson@whitehorse.vic.gov.au::37bf0b96-27ed-4d52-a0c8-04f67a936fcc" providerId="AD" clId="Web-{81994A81-4FF8-0E2E-ADF5-16A49A22CFDC}" dt="2023-04-14T01:30:02.240" v="2059"/>
          <ac:spMkLst>
            <pc:docMk/>
            <pc:sldMk cId="2803578589" sldId="273"/>
            <ac:spMk id="6" creationId="{00000000-0000-0000-0000-000000000000}"/>
          </ac:spMkLst>
        </pc:spChg>
      </pc:sldChg>
      <pc:sldChg chg="delSp modSp">
        <pc:chgData name="Renee Wilson" userId="S::renee.wilson@whitehorse.vic.gov.au::37bf0b96-27ed-4d52-a0c8-04f67a936fcc" providerId="AD" clId="Web-{81994A81-4FF8-0E2E-ADF5-16A49A22CFDC}" dt="2023-04-14T01:29:58.177" v="2058"/>
        <pc:sldMkLst>
          <pc:docMk/>
          <pc:sldMk cId="1301910087" sldId="274"/>
        </pc:sldMkLst>
        <pc:spChg chg="del mod">
          <ac:chgData name="Renee Wilson" userId="S::renee.wilson@whitehorse.vic.gov.au::37bf0b96-27ed-4d52-a0c8-04f67a936fcc" providerId="AD" clId="Web-{81994A81-4FF8-0E2E-ADF5-16A49A22CFDC}" dt="2023-04-14T01:29:58.177" v="2058"/>
          <ac:spMkLst>
            <pc:docMk/>
            <pc:sldMk cId="1301910087" sldId="274"/>
            <ac:spMk id="6" creationId="{00000000-0000-0000-0000-000000000000}"/>
          </ac:spMkLst>
        </pc:spChg>
      </pc:sldChg>
      <pc:sldChg chg="delSp">
        <pc:chgData name="Renee Wilson" userId="S::renee.wilson@whitehorse.vic.gov.au::37bf0b96-27ed-4d52-a0c8-04f67a936fcc" providerId="AD" clId="Web-{81994A81-4FF8-0E2E-ADF5-16A49A22CFDC}" dt="2023-04-14T01:29:51.537" v="2056"/>
        <pc:sldMkLst>
          <pc:docMk/>
          <pc:sldMk cId="2318866021" sldId="275"/>
        </pc:sldMkLst>
        <pc:spChg chg="del">
          <ac:chgData name="Renee Wilson" userId="S::renee.wilson@whitehorse.vic.gov.au::37bf0b96-27ed-4d52-a0c8-04f67a936fcc" providerId="AD" clId="Web-{81994A81-4FF8-0E2E-ADF5-16A49A22CFDC}" dt="2023-04-14T01:29:51.537" v="2056"/>
          <ac:spMkLst>
            <pc:docMk/>
            <pc:sldMk cId="2318866021" sldId="275"/>
            <ac:spMk id="6" creationId="{00000000-0000-0000-0000-000000000000}"/>
          </ac:spMkLst>
        </pc:spChg>
      </pc:sldChg>
      <pc:sldChg chg="addSp delSp modSp ord modNotes">
        <pc:chgData name="Renee Wilson" userId="S::renee.wilson@whitehorse.vic.gov.au::37bf0b96-27ed-4d52-a0c8-04f67a936fcc" providerId="AD" clId="Web-{81994A81-4FF8-0E2E-ADF5-16A49A22CFDC}" dt="2023-04-14T01:29:41.083" v="2055"/>
        <pc:sldMkLst>
          <pc:docMk/>
          <pc:sldMk cId="20823669" sldId="276"/>
        </pc:sldMkLst>
        <pc:spChg chg="del mod">
          <ac:chgData name="Renee Wilson" userId="S::renee.wilson@whitehorse.vic.gov.au::37bf0b96-27ed-4d52-a0c8-04f67a936fcc" providerId="AD" clId="Web-{81994A81-4FF8-0E2E-ADF5-16A49A22CFDC}" dt="2023-04-14T01:29:41.083" v="2055"/>
          <ac:spMkLst>
            <pc:docMk/>
            <pc:sldMk cId="20823669" sldId="276"/>
            <ac:spMk id="6" creationId="{00000000-0000-0000-0000-000000000000}"/>
          </ac:spMkLst>
        </pc:spChg>
        <pc:spChg chg="mod">
          <ac:chgData name="Renee Wilson" userId="S::renee.wilson@whitehorse.vic.gov.au::37bf0b96-27ed-4d52-a0c8-04f67a936fcc" providerId="AD" clId="Web-{81994A81-4FF8-0E2E-ADF5-16A49A22CFDC}" dt="2023-04-14T01:29:33.646" v="2054" actId="20577"/>
          <ac:spMkLst>
            <pc:docMk/>
            <pc:sldMk cId="20823669" sldId="276"/>
            <ac:spMk id="8" creationId="{04AA6AC1-1BB8-E779-DCC2-D6B29C851ADB}"/>
          </ac:spMkLst>
        </pc:spChg>
        <pc:picChg chg="del mod">
          <ac:chgData name="Renee Wilson" userId="S::renee.wilson@whitehorse.vic.gov.au::37bf0b96-27ed-4d52-a0c8-04f67a936fcc" providerId="AD" clId="Web-{81994A81-4FF8-0E2E-ADF5-16A49A22CFDC}" dt="2023-04-13T23:29:45.645" v="642"/>
          <ac:picMkLst>
            <pc:docMk/>
            <pc:sldMk cId="20823669" sldId="276"/>
            <ac:picMk id="3" creationId="{4CED63FC-3B93-064A-DD9D-121466B0CDA4}"/>
          </ac:picMkLst>
        </pc:picChg>
        <pc:picChg chg="del mod">
          <ac:chgData name="Renee Wilson" userId="S::renee.wilson@whitehorse.vic.gov.au::37bf0b96-27ed-4d52-a0c8-04f67a936fcc" providerId="AD" clId="Web-{81994A81-4FF8-0E2E-ADF5-16A49A22CFDC}" dt="2023-04-14T01:06:48.327" v="1573"/>
          <ac:picMkLst>
            <pc:docMk/>
            <pc:sldMk cId="20823669" sldId="276"/>
            <ac:picMk id="7" creationId="{AF3B5839-F910-42A9-E123-ADEF5A4D03E4}"/>
          </ac:picMkLst>
        </pc:picChg>
        <pc:picChg chg="mod">
          <ac:chgData name="Renee Wilson" userId="S::renee.wilson@whitehorse.vic.gov.au::37bf0b96-27ed-4d52-a0c8-04f67a936fcc" providerId="AD" clId="Web-{81994A81-4FF8-0E2E-ADF5-16A49A22CFDC}" dt="2023-04-14T01:07:26.046" v="1578" actId="14100"/>
          <ac:picMkLst>
            <pc:docMk/>
            <pc:sldMk cId="20823669" sldId="276"/>
            <ac:picMk id="9" creationId="{3694C32E-D30F-9709-1B9C-3B1447791043}"/>
          </ac:picMkLst>
        </pc:picChg>
        <pc:picChg chg="del">
          <ac:chgData name="Renee Wilson" userId="S::renee.wilson@whitehorse.vic.gov.au::37bf0b96-27ed-4d52-a0c8-04f67a936fcc" providerId="AD" clId="Web-{81994A81-4FF8-0E2E-ADF5-16A49A22CFDC}" dt="2023-04-13T23:19:12.931" v="291"/>
          <ac:picMkLst>
            <pc:docMk/>
            <pc:sldMk cId="20823669" sldId="276"/>
            <ac:picMk id="10" creationId="{C0E1D0CE-BCB3-96AB-726B-6E8855BB1DE3}"/>
          </ac:picMkLst>
        </pc:picChg>
        <pc:picChg chg="del">
          <ac:chgData name="Renee Wilson" userId="S::renee.wilson@whitehorse.vic.gov.au::37bf0b96-27ed-4d52-a0c8-04f67a936fcc" providerId="AD" clId="Web-{81994A81-4FF8-0E2E-ADF5-16A49A22CFDC}" dt="2023-04-13T23:19:29.165" v="293"/>
          <ac:picMkLst>
            <pc:docMk/>
            <pc:sldMk cId="20823669" sldId="276"/>
            <ac:picMk id="11" creationId="{0BAE25B5-EBF8-AFE3-B61A-2DB39978AA68}"/>
          </ac:picMkLst>
        </pc:picChg>
        <pc:picChg chg="add mod">
          <ac:chgData name="Renee Wilson" userId="S::renee.wilson@whitehorse.vic.gov.au::37bf0b96-27ed-4d52-a0c8-04f67a936fcc" providerId="AD" clId="Web-{81994A81-4FF8-0E2E-ADF5-16A49A22CFDC}" dt="2023-04-14T00:07:01.936" v="1093" actId="1076"/>
          <ac:picMkLst>
            <pc:docMk/>
            <pc:sldMk cId="20823669" sldId="276"/>
            <ac:picMk id="13" creationId="{76C713AE-8B50-1050-BED4-5555770045F3}"/>
          </ac:picMkLst>
        </pc:picChg>
      </pc:sldChg>
      <pc:sldChg chg="addSp delSp modSp modNotes">
        <pc:chgData name="Renee Wilson" userId="S::renee.wilson@whitehorse.vic.gov.au::37bf0b96-27ed-4d52-a0c8-04f67a936fcc" providerId="AD" clId="Web-{81994A81-4FF8-0E2E-ADF5-16A49A22CFDC}" dt="2023-04-14T01:29:14.380" v="2051"/>
        <pc:sldMkLst>
          <pc:docMk/>
          <pc:sldMk cId="3165836649" sldId="278"/>
        </pc:sldMkLst>
        <pc:spChg chg="del mod">
          <ac:chgData name="Renee Wilson" userId="S::renee.wilson@whitehorse.vic.gov.au::37bf0b96-27ed-4d52-a0c8-04f67a936fcc" providerId="AD" clId="Web-{81994A81-4FF8-0E2E-ADF5-16A49A22CFDC}" dt="2023-04-14T01:29:14.380" v="2051"/>
          <ac:spMkLst>
            <pc:docMk/>
            <pc:sldMk cId="3165836649" sldId="278"/>
            <ac:spMk id="6" creationId="{00000000-0000-0000-0000-000000000000}"/>
          </ac:spMkLst>
        </pc:spChg>
        <pc:spChg chg="mod">
          <ac:chgData name="Renee Wilson" userId="S::renee.wilson@whitehorse.vic.gov.au::37bf0b96-27ed-4d52-a0c8-04f67a936fcc" providerId="AD" clId="Web-{81994A81-4FF8-0E2E-ADF5-16A49A22CFDC}" dt="2023-04-14T01:29:12.380" v="2050" actId="14100"/>
          <ac:spMkLst>
            <pc:docMk/>
            <pc:sldMk cId="3165836649" sldId="278"/>
            <ac:spMk id="8" creationId="{04AA6AC1-1BB8-E779-DCC2-D6B29C851ADB}"/>
          </ac:spMkLst>
        </pc:spChg>
        <pc:picChg chg="mod">
          <ac:chgData name="Renee Wilson" userId="S::renee.wilson@whitehorse.vic.gov.au::37bf0b96-27ed-4d52-a0c8-04f67a936fcc" providerId="AD" clId="Web-{81994A81-4FF8-0E2E-ADF5-16A49A22CFDC}" dt="2023-04-14T01:10:02.439" v="1612" actId="1076"/>
          <ac:picMkLst>
            <pc:docMk/>
            <pc:sldMk cId="3165836649" sldId="278"/>
            <ac:picMk id="3" creationId="{48A816A5-7F59-2550-0BE6-C541125BF2AB}"/>
          </ac:picMkLst>
        </pc:picChg>
        <pc:picChg chg="add mod">
          <ac:chgData name="Renee Wilson" userId="S::renee.wilson@whitehorse.vic.gov.au::37bf0b96-27ed-4d52-a0c8-04f67a936fcc" providerId="AD" clId="Web-{81994A81-4FF8-0E2E-ADF5-16A49A22CFDC}" dt="2023-04-14T00:13:29.912" v="1149" actId="1076"/>
          <ac:picMkLst>
            <pc:docMk/>
            <pc:sldMk cId="3165836649" sldId="278"/>
            <ac:picMk id="9" creationId="{21B4A932-C884-541B-D6F3-4C54A364FD3C}"/>
          </ac:picMkLst>
        </pc:picChg>
        <pc:picChg chg="add del">
          <ac:chgData name="Renee Wilson" userId="S::renee.wilson@whitehorse.vic.gov.au::37bf0b96-27ed-4d52-a0c8-04f67a936fcc" providerId="AD" clId="Web-{81994A81-4FF8-0E2E-ADF5-16A49A22CFDC}" dt="2023-04-14T00:23:49.923" v="1305"/>
          <ac:picMkLst>
            <pc:docMk/>
            <pc:sldMk cId="3165836649" sldId="278"/>
            <ac:picMk id="11" creationId="{9404F142-543E-A3FE-BE1C-E3111B82FA91}"/>
          </ac:picMkLst>
        </pc:picChg>
      </pc:sldChg>
      <pc:sldChg chg="del">
        <pc:chgData name="Renee Wilson" userId="S::renee.wilson@whitehorse.vic.gov.au::37bf0b96-27ed-4d52-a0c8-04f67a936fcc" providerId="AD" clId="Web-{81994A81-4FF8-0E2E-ADF5-16A49A22CFDC}" dt="2023-04-13T23:18:02.257" v="290"/>
        <pc:sldMkLst>
          <pc:docMk/>
          <pc:sldMk cId="3899572051" sldId="279"/>
        </pc:sldMkLst>
      </pc:sldChg>
      <pc:sldChg chg="addSp modSp">
        <pc:chgData name="Renee Wilson" userId="S::renee.wilson@whitehorse.vic.gov.au::37bf0b96-27ed-4d52-a0c8-04f67a936fcc" providerId="AD" clId="Web-{81994A81-4FF8-0E2E-ADF5-16A49A22CFDC}" dt="2023-04-14T01:06:00.873" v="1569"/>
        <pc:sldMkLst>
          <pc:docMk/>
          <pc:sldMk cId="1895386307" sldId="281"/>
        </pc:sldMkLst>
        <pc:picChg chg="add mod">
          <ac:chgData name="Renee Wilson" userId="S::renee.wilson@whitehorse.vic.gov.au::37bf0b96-27ed-4d52-a0c8-04f67a936fcc" providerId="AD" clId="Web-{81994A81-4FF8-0E2E-ADF5-16A49A22CFDC}" dt="2023-04-14T00:06:34.623" v="1089" actId="1076"/>
          <ac:picMkLst>
            <pc:docMk/>
            <pc:sldMk cId="1895386307" sldId="281"/>
            <ac:picMk id="3" creationId="{F49BB142-C1BB-5926-6405-E1DF7FA9E9D0}"/>
          </ac:picMkLst>
        </pc:picChg>
        <pc:picChg chg="mod">
          <ac:chgData name="Renee Wilson" userId="S::renee.wilson@whitehorse.vic.gov.au::37bf0b96-27ed-4d52-a0c8-04f67a936fcc" providerId="AD" clId="Web-{81994A81-4FF8-0E2E-ADF5-16A49A22CFDC}" dt="2023-04-14T01:06:00.873" v="1569"/>
          <ac:picMkLst>
            <pc:docMk/>
            <pc:sldMk cId="1895386307" sldId="281"/>
            <ac:picMk id="10" creationId="{04E8FEA1-A38E-5405-B237-39EF68CE9988}"/>
          </ac:picMkLst>
        </pc:picChg>
      </pc:sldChg>
      <pc:sldChg chg="addSp delSp modSp modNotes">
        <pc:chgData name="Renee Wilson" userId="S::renee.wilson@whitehorse.vic.gov.au::37bf0b96-27ed-4d52-a0c8-04f67a936fcc" providerId="AD" clId="Web-{81994A81-4FF8-0E2E-ADF5-16A49A22CFDC}" dt="2023-04-14T01:29:23.927" v="2053"/>
        <pc:sldMkLst>
          <pc:docMk/>
          <pc:sldMk cId="3519733007" sldId="283"/>
        </pc:sldMkLst>
        <pc:spChg chg="mod">
          <ac:chgData name="Renee Wilson" userId="S::renee.wilson@whitehorse.vic.gov.au::37bf0b96-27ed-4d52-a0c8-04f67a936fcc" providerId="AD" clId="Web-{81994A81-4FF8-0E2E-ADF5-16A49A22CFDC}" dt="2023-04-14T00:09:07.110" v="1117" actId="20577"/>
          <ac:spMkLst>
            <pc:docMk/>
            <pc:sldMk cId="3519733007" sldId="283"/>
            <ac:spMk id="2" creationId="{4D114FE4-BE1B-367C-19DA-BC9C3A0B0884}"/>
          </ac:spMkLst>
        </pc:spChg>
        <pc:spChg chg="mod">
          <ac:chgData name="Renee Wilson" userId="S::renee.wilson@whitehorse.vic.gov.au::37bf0b96-27ed-4d52-a0c8-04f67a936fcc" providerId="AD" clId="Web-{81994A81-4FF8-0E2E-ADF5-16A49A22CFDC}" dt="2023-04-14T01:11:00.456" v="1615" actId="1076"/>
          <ac:spMkLst>
            <pc:docMk/>
            <pc:sldMk cId="3519733007" sldId="283"/>
            <ac:spMk id="3" creationId="{A8F55E5D-9FC6-EA30-0DE6-D76FE5985B1A}"/>
          </ac:spMkLst>
        </pc:spChg>
        <pc:spChg chg="del mod">
          <ac:chgData name="Renee Wilson" userId="S::renee.wilson@whitehorse.vic.gov.au::37bf0b96-27ed-4d52-a0c8-04f67a936fcc" providerId="AD" clId="Web-{81994A81-4FF8-0E2E-ADF5-16A49A22CFDC}" dt="2023-04-14T01:29:23.927" v="2053"/>
          <ac:spMkLst>
            <pc:docMk/>
            <pc:sldMk cId="3519733007" sldId="283"/>
            <ac:spMk id="6" creationId="{70FC16EA-98AC-899B-24AC-73E1C78D806C}"/>
          </ac:spMkLst>
        </pc:spChg>
        <pc:spChg chg="add del mod">
          <ac:chgData name="Renee Wilson" userId="S::renee.wilson@whitehorse.vic.gov.au::37bf0b96-27ed-4d52-a0c8-04f67a936fcc" providerId="AD" clId="Web-{81994A81-4FF8-0E2E-ADF5-16A49A22CFDC}" dt="2023-04-13T23:03:54.367" v="64"/>
          <ac:spMkLst>
            <pc:docMk/>
            <pc:sldMk cId="3519733007" sldId="283"/>
            <ac:spMk id="8" creationId="{2A577736-9BE6-F101-C75D-B13D20F1BA6C}"/>
          </ac:spMkLst>
        </pc:spChg>
        <pc:spChg chg="add mod">
          <ac:chgData name="Renee Wilson" userId="S::renee.wilson@whitehorse.vic.gov.au::37bf0b96-27ed-4d52-a0c8-04f67a936fcc" providerId="AD" clId="Web-{81994A81-4FF8-0E2E-ADF5-16A49A22CFDC}" dt="2023-04-13T23:56:13.080" v="1061" actId="1076"/>
          <ac:spMkLst>
            <pc:docMk/>
            <pc:sldMk cId="3519733007" sldId="283"/>
            <ac:spMk id="10" creationId="{CC2C6C74-60B2-C5B6-C683-C22D6BD1907D}"/>
          </ac:spMkLst>
        </pc:spChg>
        <pc:spChg chg="add del mod">
          <ac:chgData name="Renee Wilson" userId="S::renee.wilson@whitehorse.vic.gov.au::37bf0b96-27ed-4d52-a0c8-04f67a936fcc" providerId="AD" clId="Web-{81994A81-4FF8-0E2E-ADF5-16A49A22CFDC}" dt="2023-04-13T23:07:01.323" v="138"/>
          <ac:spMkLst>
            <pc:docMk/>
            <pc:sldMk cId="3519733007" sldId="283"/>
            <ac:spMk id="12" creationId="{34B4A830-4DC1-1318-DFBE-C8087AC28D2B}"/>
          </ac:spMkLst>
        </pc:spChg>
        <pc:spChg chg="add mod">
          <ac:chgData name="Renee Wilson" userId="S::renee.wilson@whitehorse.vic.gov.au::37bf0b96-27ed-4d52-a0c8-04f67a936fcc" providerId="AD" clId="Web-{81994A81-4FF8-0E2E-ADF5-16A49A22CFDC}" dt="2023-04-14T01:11:04.393" v="1616" actId="1076"/>
          <ac:spMkLst>
            <pc:docMk/>
            <pc:sldMk cId="3519733007" sldId="283"/>
            <ac:spMk id="13" creationId="{0BF93D55-D4B7-DC20-F5CB-1EF57FE1E417}"/>
          </ac:spMkLst>
        </pc:spChg>
        <pc:picChg chg="add mod">
          <ac:chgData name="Renee Wilson" userId="S::renee.wilson@whitehorse.vic.gov.au::37bf0b96-27ed-4d52-a0c8-04f67a936fcc" providerId="AD" clId="Web-{81994A81-4FF8-0E2E-ADF5-16A49A22CFDC}" dt="2023-04-14T01:10:46.284" v="1614" actId="1076"/>
          <ac:picMkLst>
            <pc:docMk/>
            <pc:sldMk cId="3519733007" sldId="283"/>
            <ac:picMk id="14" creationId="{D6BCA755-4AFC-3149-F43F-237C5D5B387F}"/>
          </ac:picMkLst>
        </pc:picChg>
        <pc:picChg chg="add mod">
          <ac:chgData name="Renee Wilson" userId="S::renee.wilson@whitehorse.vic.gov.au::37bf0b96-27ed-4d52-a0c8-04f67a936fcc" providerId="AD" clId="Web-{81994A81-4FF8-0E2E-ADF5-16A49A22CFDC}" dt="2023-04-14T00:09:50.439" v="1121" actId="1076"/>
          <ac:picMkLst>
            <pc:docMk/>
            <pc:sldMk cId="3519733007" sldId="283"/>
            <ac:picMk id="16" creationId="{26329860-D55F-27E2-E9F9-52C74BABD9D2}"/>
          </ac:picMkLst>
        </pc:picChg>
      </pc:sldChg>
      <pc:sldChg chg="addSp delSp modSp modNotes">
        <pc:chgData name="Renee Wilson" userId="S::renee.wilson@whitehorse.vic.gov.au::37bf0b96-27ed-4d52-a0c8-04f67a936fcc" providerId="AD" clId="Web-{81994A81-4FF8-0E2E-ADF5-16A49A22CFDC}" dt="2023-04-14T02:53:59.229" v="2157" actId="1076"/>
        <pc:sldMkLst>
          <pc:docMk/>
          <pc:sldMk cId="3790249563" sldId="284"/>
        </pc:sldMkLst>
        <pc:spChg chg="mod">
          <ac:chgData name="Renee Wilson" userId="S::renee.wilson@whitehorse.vic.gov.au::37bf0b96-27ed-4d52-a0c8-04f67a936fcc" providerId="AD" clId="Web-{81994A81-4FF8-0E2E-ADF5-16A49A22CFDC}" dt="2023-04-14T02:53:41.931" v="2155" actId="1076"/>
          <ac:spMkLst>
            <pc:docMk/>
            <pc:sldMk cId="3790249563" sldId="284"/>
            <ac:spMk id="3" creationId="{C5F403AC-EB5C-710A-5D98-5D8E22F4E939}"/>
          </ac:spMkLst>
        </pc:spChg>
        <pc:spChg chg="del mod">
          <ac:chgData name="Renee Wilson" userId="S::renee.wilson@whitehorse.vic.gov.au::37bf0b96-27ed-4d52-a0c8-04f67a936fcc" providerId="AD" clId="Web-{81994A81-4FF8-0E2E-ADF5-16A49A22CFDC}" dt="2023-04-14T01:29:06.645" v="2049"/>
          <ac:spMkLst>
            <pc:docMk/>
            <pc:sldMk cId="3790249563" sldId="284"/>
            <ac:spMk id="6" creationId="{DD14CDDA-EFB5-CC75-11D9-59E9D2D223D4}"/>
          </ac:spMkLst>
        </pc:spChg>
        <pc:picChg chg="add mod">
          <ac:chgData name="Renee Wilson" userId="S::renee.wilson@whitehorse.vic.gov.au::37bf0b96-27ed-4d52-a0c8-04f67a936fcc" providerId="AD" clId="Web-{81994A81-4FF8-0E2E-ADF5-16A49A22CFDC}" dt="2023-04-14T02:53:59.229" v="2157" actId="1076"/>
          <ac:picMkLst>
            <pc:docMk/>
            <pc:sldMk cId="3790249563" sldId="284"/>
            <ac:picMk id="7" creationId="{2384FB7A-736D-F75E-4F2F-9EDDFE7738A7}"/>
          </ac:picMkLst>
        </pc:picChg>
        <pc:picChg chg="add">
          <ac:chgData name="Renee Wilson" userId="S::renee.wilson@whitehorse.vic.gov.au::37bf0b96-27ed-4d52-a0c8-04f67a936fcc" providerId="AD" clId="Web-{81994A81-4FF8-0E2E-ADF5-16A49A22CFDC}" dt="2023-04-14T00:23:53.188" v="1306"/>
          <ac:picMkLst>
            <pc:docMk/>
            <pc:sldMk cId="3790249563" sldId="284"/>
            <ac:picMk id="8" creationId="{9803226F-AD84-2884-C72F-BE2D74DA3B25}"/>
          </ac:picMkLst>
        </pc:picChg>
      </pc:sldChg>
      <pc:sldChg chg="addSp delSp modSp modNotes">
        <pc:chgData name="Renee Wilson" userId="S::renee.wilson@whitehorse.vic.gov.au::37bf0b96-27ed-4d52-a0c8-04f67a936fcc" providerId="AD" clId="Web-{81994A81-4FF8-0E2E-ADF5-16A49A22CFDC}" dt="2023-04-14T01:29:20.192" v="2052"/>
        <pc:sldMkLst>
          <pc:docMk/>
          <pc:sldMk cId="2070748055" sldId="285"/>
        </pc:sldMkLst>
        <pc:spChg chg="mod">
          <ac:chgData name="Renee Wilson" userId="S::renee.wilson@whitehorse.vic.gov.au::37bf0b96-27ed-4d52-a0c8-04f67a936fcc" providerId="AD" clId="Web-{81994A81-4FF8-0E2E-ADF5-16A49A22CFDC}" dt="2023-04-14T00:06:00.263" v="1081" actId="14100"/>
          <ac:spMkLst>
            <pc:docMk/>
            <pc:sldMk cId="2070748055" sldId="285"/>
            <ac:spMk id="2" creationId="{5CCFBC7D-AA52-A2C4-419C-AA4E9E2928F2}"/>
          </ac:spMkLst>
        </pc:spChg>
        <pc:spChg chg="mod">
          <ac:chgData name="Renee Wilson" userId="S::renee.wilson@whitehorse.vic.gov.au::37bf0b96-27ed-4d52-a0c8-04f67a936fcc" providerId="AD" clId="Web-{81994A81-4FF8-0E2E-ADF5-16A49A22CFDC}" dt="2023-04-14T01:09:25.298" v="1607" actId="20577"/>
          <ac:spMkLst>
            <pc:docMk/>
            <pc:sldMk cId="2070748055" sldId="285"/>
            <ac:spMk id="3" creationId="{B192E9EB-776A-B978-A42B-0A381EA3042B}"/>
          </ac:spMkLst>
        </pc:spChg>
        <pc:spChg chg="del mod">
          <ac:chgData name="Renee Wilson" userId="S::renee.wilson@whitehorse.vic.gov.au::37bf0b96-27ed-4d52-a0c8-04f67a936fcc" providerId="AD" clId="Web-{81994A81-4FF8-0E2E-ADF5-16A49A22CFDC}" dt="2023-04-14T01:29:20.192" v="2052"/>
          <ac:spMkLst>
            <pc:docMk/>
            <pc:sldMk cId="2070748055" sldId="285"/>
            <ac:spMk id="6" creationId="{F454248B-3F55-CA42-02F0-A23AE6F7784A}"/>
          </ac:spMkLst>
        </pc:spChg>
        <pc:picChg chg="del mod">
          <ac:chgData name="Renee Wilson" userId="S::renee.wilson@whitehorse.vic.gov.au::37bf0b96-27ed-4d52-a0c8-04f67a936fcc" providerId="AD" clId="Web-{81994A81-4FF8-0E2E-ADF5-16A49A22CFDC}" dt="2023-04-14T01:07:46" v="1579"/>
          <ac:picMkLst>
            <pc:docMk/>
            <pc:sldMk cId="2070748055" sldId="285"/>
            <ac:picMk id="7" creationId="{5B926AFE-428C-3C84-AA1D-460CE7469A82}"/>
          </ac:picMkLst>
        </pc:picChg>
        <pc:picChg chg="add mod">
          <ac:chgData name="Renee Wilson" userId="S::renee.wilson@whitehorse.vic.gov.au::37bf0b96-27ed-4d52-a0c8-04f67a936fcc" providerId="AD" clId="Web-{81994A81-4FF8-0E2E-ADF5-16A49A22CFDC}" dt="2023-04-14T00:06:22.810" v="1087" actId="1076"/>
          <ac:picMkLst>
            <pc:docMk/>
            <pc:sldMk cId="2070748055" sldId="285"/>
            <ac:picMk id="8" creationId="{68EBC101-D1BD-7E10-F697-A22FFBAA0CDA}"/>
          </ac:picMkLst>
        </pc:picChg>
      </pc:sldChg>
      <pc:sldChg chg="addSp delSp modSp modNotes">
        <pc:chgData name="Renee Wilson" userId="S::renee.wilson@whitehorse.vic.gov.au::37bf0b96-27ed-4d52-a0c8-04f67a936fcc" providerId="AD" clId="Web-{81994A81-4FF8-0E2E-ADF5-16A49A22CFDC}" dt="2023-04-14T01:39:43.937" v="2126" actId="1076"/>
        <pc:sldMkLst>
          <pc:docMk/>
          <pc:sldMk cId="3066489716" sldId="286"/>
        </pc:sldMkLst>
        <pc:spChg chg="mod">
          <ac:chgData name="Renee Wilson" userId="S::renee.wilson@whitehorse.vic.gov.au::37bf0b96-27ed-4d52-a0c8-04f67a936fcc" providerId="AD" clId="Web-{81994A81-4FF8-0E2E-ADF5-16A49A22CFDC}" dt="2023-04-14T01:27:38.081" v="2046" actId="1076"/>
          <ac:spMkLst>
            <pc:docMk/>
            <pc:sldMk cId="3066489716" sldId="286"/>
            <ac:spMk id="3" creationId="{C5F403AC-EB5C-710A-5D98-5D8E22F4E939}"/>
          </ac:spMkLst>
        </pc:spChg>
        <pc:spChg chg="del mod">
          <ac:chgData name="Renee Wilson" userId="S::renee.wilson@whitehorse.vic.gov.au::37bf0b96-27ed-4d52-a0c8-04f67a936fcc" providerId="AD" clId="Web-{81994A81-4FF8-0E2E-ADF5-16A49A22CFDC}" dt="2023-04-14T01:29:02.895" v="2048"/>
          <ac:spMkLst>
            <pc:docMk/>
            <pc:sldMk cId="3066489716" sldId="286"/>
            <ac:spMk id="6" creationId="{DD14CDDA-EFB5-CC75-11D9-59E9D2D223D4}"/>
          </ac:spMkLst>
        </pc:spChg>
        <pc:picChg chg="add mod">
          <ac:chgData name="Renee Wilson" userId="S::renee.wilson@whitehorse.vic.gov.au::37bf0b96-27ed-4d52-a0c8-04f67a936fcc" providerId="AD" clId="Web-{81994A81-4FF8-0E2E-ADF5-16A49A22CFDC}" dt="2023-04-14T01:39:43.937" v="2126" actId="1076"/>
          <ac:picMkLst>
            <pc:docMk/>
            <pc:sldMk cId="3066489716" sldId="286"/>
            <ac:picMk id="7" creationId="{626F2C53-E44F-DE1F-8046-43D1DD18276E}"/>
          </ac:picMkLst>
        </pc:picChg>
        <pc:picChg chg="add del mod">
          <ac:chgData name="Renee Wilson" userId="S::renee.wilson@whitehorse.vic.gov.au::37bf0b96-27ed-4d52-a0c8-04f67a936fcc" providerId="AD" clId="Web-{81994A81-4FF8-0E2E-ADF5-16A49A22CFDC}" dt="2023-04-14T00:23:29.641" v="1303"/>
          <ac:picMkLst>
            <pc:docMk/>
            <pc:sldMk cId="3066489716" sldId="286"/>
            <ac:picMk id="7" creationId="{E59E3EBF-7303-7210-47EB-9A8A9F9A7ED4}"/>
          </ac:picMkLst>
        </pc:picChg>
        <pc:picChg chg="add del mod">
          <ac:chgData name="Renee Wilson" userId="S::renee.wilson@whitehorse.vic.gov.au::37bf0b96-27ed-4d52-a0c8-04f67a936fcc" providerId="AD" clId="Web-{81994A81-4FF8-0E2E-ADF5-16A49A22CFDC}" dt="2023-04-14T01:38:37.139" v="2111"/>
          <ac:picMkLst>
            <pc:docMk/>
            <pc:sldMk cId="3066489716" sldId="286"/>
            <ac:picMk id="8" creationId="{8BE1D62E-D4E9-8D54-7D1D-304F4FC062AF}"/>
          </ac:picMkLst>
        </pc:picChg>
        <pc:picChg chg="add del mod">
          <ac:chgData name="Renee Wilson" userId="S::renee.wilson@whitehorse.vic.gov.au::37bf0b96-27ed-4d52-a0c8-04f67a936fcc" providerId="AD" clId="Web-{81994A81-4FF8-0E2E-ADF5-16A49A22CFDC}" dt="2023-04-14T00:23:28.297" v="1302"/>
          <ac:picMkLst>
            <pc:docMk/>
            <pc:sldMk cId="3066489716" sldId="286"/>
            <ac:picMk id="8" creationId="{AD2E57A7-032A-7F4F-E38B-31D8CCF5D94E}"/>
          </ac:picMkLst>
        </pc:picChg>
        <pc:picChg chg="add del mod">
          <ac:chgData name="Renee Wilson" userId="S::renee.wilson@whitehorse.vic.gov.au::37bf0b96-27ed-4d52-a0c8-04f67a936fcc" providerId="AD" clId="Web-{81994A81-4FF8-0E2E-ADF5-16A49A22CFDC}" dt="2023-04-14T01:39:32.530" v="2122"/>
          <ac:picMkLst>
            <pc:docMk/>
            <pc:sldMk cId="3066489716" sldId="286"/>
            <ac:picMk id="9" creationId="{944AD0E3-1348-FAE0-9381-82A67FD99EA6}"/>
          </ac:picMkLst>
        </pc:picChg>
        <pc:picChg chg="add">
          <ac:chgData name="Renee Wilson" userId="S::renee.wilson@whitehorse.vic.gov.au::37bf0b96-27ed-4d52-a0c8-04f67a936fcc" providerId="AD" clId="Web-{81994A81-4FF8-0E2E-ADF5-16A49A22CFDC}" dt="2023-04-14T00:23:55.641" v="1307"/>
          <ac:picMkLst>
            <pc:docMk/>
            <pc:sldMk cId="3066489716" sldId="286"/>
            <ac:picMk id="10" creationId="{92EA065B-040C-6512-FF19-6501DF51BC0A}"/>
          </ac:picMkLst>
        </pc:picChg>
        <pc:picChg chg="add mod">
          <ac:chgData name="Renee Wilson" userId="S::renee.wilson@whitehorse.vic.gov.au::37bf0b96-27ed-4d52-a0c8-04f67a936fcc" providerId="AD" clId="Web-{81994A81-4FF8-0E2E-ADF5-16A49A22CFDC}" dt="2023-04-14T01:39:39.108" v="2124" actId="1076"/>
          <ac:picMkLst>
            <pc:docMk/>
            <pc:sldMk cId="3066489716" sldId="286"/>
            <ac:picMk id="11" creationId="{9BC5DB91-0441-5716-83DD-72A11C76591A}"/>
          </ac:picMkLst>
        </pc:picChg>
      </pc:sldChg>
      <pc:sldChg chg="addSp delSp modSp new">
        <pc:chgData name="Renee Wilson" userId="S::renee.wilson@whitehorse.vic.gov.au::37bf0b96-27ed-4d52-a0c8-04f67a936fcc" providerId="AD" clId="Web-{81994A81-4FF8-0E2E-ADF5-16A49A22CFDC}" dt="2023-04-14T01:35:48.074" v="2104" actId="1076"/>
        <pc:sldMkLst>
          <pc:docMk/>
          <pc:sldMk cId="840419704" sldId="287"/>
        </pc:sldMkLst>
        <pc:spChg chg="mod">
          <ac:chgData name="Renee Wilson" userId="S::renee.wilson@whitehorse.vic.gov.au::37bf0b96-27ed-4d52-a0c8-04f67a936fcc" providerId="AD" clId="Web-{81994A81-4FF8-0E2E-ADF5-16A49A22CFDC}" dt="2023-04-14T01:32:15.008" v="2081" actId="20577"/>
          <ac:spMkLst>
            <pc:docMk/>
            <pc:sldMk cId="840419704" sldId="287"/>
            <ac:spMk id="2" creationId="{9D31D792-624B-5925-9B8F-9C3AE919843D}"/>
          </ac:spMkLst>
        </pc:spChg>
        <pc:spChg chg="mod">
          <ac:chgData name="Renee Wilson" userId="S::renee.wilson@whitehorse.vic.gov.au::37bf0b96-27ed-4d52-a0c8-04f67a936fcc" providerId="AD" clId="Web-{81994A81-4FF8-0E2E-ADF5-16A49A22CFDC}" dt="2023-04-14T01:35:48.074" v="2104" actId="1076"/>
          <ac:spMkLst>
            <pc:docMk/>
            <pc:sldMk cId="840419704" sldId="287"/>
            <ac:spMk id="3" creationId="{AB431EB3-D28E-B32E-60C7-15E411A1B801}"/>
          </ac:spMkLst>
        </pc:spChg>
        <pc:spChg chg="del">
          <ac:chgData name="Renee Wilson" userId="S::renee.wilson@whitehorse.vic.gov.au::37bf0b96-27ed-4d52-a0c8-04f67a936fcc" providerId="AD" clId="Web-{81994A81-4FF8-0E2E-ADF5-16A49A22CFDC}" dt="2023-04-14T01:32:03.554" v="2078"/>
          <ac:spMkLst>
            <pc:docMk/>
            <pc:sldMk cId="840419704" sldId="287"/>
            <ac:spMk id="6" creationId="{5AC865DC-D621-32E5-9155-99FAD0D31507}"/>
          </ac:spMkLst>
        </pc:spChg>
        <pc:picChg chg="add mod">
          <ac:chgData name="Renee Wilson" userId="S::renee.wilson@whitehorse.vic.gov.au::37bf0b96-27ed-4d52-a0c8-04f67a936fcc" providerId="AD" clId="Web-{81994A81-4FF8-0E2E-ADF5-16A49A22CFDC}" dt="2023-04-14T01:35:03.088" v="2102" actId="1076"/>
          <ac:picMkLst>
            <pc:docMk/>
            <pc:sldMk cId="840419704" sldId="287"/>
            <ac:picMk id="7" creationId="{28517F5B-6583-20E0-65FE-B17AF0F97335}"/>
          </ac:picMkLst>
        </pc:picChg>
      </pc:sldChg>
    </pc:docChg>
  </pc:docChgLst>
  <pc:docChgLst>
    <pc:chgData name="Frank Perrone" userId="S::frank.perrone@whitehorse.vic.gov.au::906a7480-2ed1-4eab-bcae-e3fe01b19f15" providerId="AD" clId="Web-{64EB2B56-C1BF-4A25-94EC-B07B5261EC99}"/>
    <pc:docChg chg="addSld modSld">
      <pc:chgData name="Frank Perrone" userId="S::frank.perrone@whitehorse.vic.gov.au::906a7480-2ed1-4eab-bcae-e3fe01b19f15" providerId="AD" clId="Web-{64EB2B56-C1BF-4A25-94EC-B07B5261EC99}" dt="2023-04-06T01:57:24.323" v="10"/>
      <pc:docMkLst>
        <pc:docMk/>
      </pc:docMkLst>
      <pc:sldChg chg="delSp modSp add replId">
        <pc:chgData name="Frank Perrone" userId="S::frank.perrone@whitehorse.vic.gov.au::906a7480-2ed1-4eab-bcae-e3fe01b19f15" providerId="AD" clId="Web-{64EB2B56-C1BF-4A25-94EC-B07B5261EC99}" dt="2023-04-06T01:57:24.323" v="10"/>
        <pc:sldMkLst>
          <pc:docMk/>
          <pc:sldMk cId="2318866021" sldId="275"/>
        </pc:sldMkLst>
        <pc:spChg chg="mod">
          <ac:chgData name="Frank Perrone" userId="S::frank.perrone@whitehorse.vic.gov.au::906a7480-2ed1-4eab-bcae-e3fe01b19f15" providerId="AD" clId="Web-{64EB2B56-C1BF-4A25-94EC-B07B5261EC99}" dt="2023-04-06T01:57:14.979" v="5" actId="20577"/>
          <ac:spMkLst>
            <pc:docMk/>
            <pc:sldMk cId="2318866021" sldId="275"/>
            <ac:spMk id="2" creationId="{00000000-0000-0000-0000-000000000000}"/>
          </ac:spMkLst>
        </pc:spChg>
        <pc:spChg chg="mod">
          <ac:chgData name="Frank Perrone" userId="S::frank.perrone@whitehorse.vic.gov.au::906a7480-2ed1-4eab-bcae-e3fe01b19f15" providerId="AD" clId="Web-{64EB2B56-C1BF-4A25-94EC-B07B5261EC99}" dt="2023-04-06T01:57:21.730" v="9" actId="20577"/>
          <ac:spMkLst>
            <pc:docMk/>
            <pc:sldMk cId="2318866021" sldId="275"/>
            <ac:spMk id="3" creationId="{00000000-0000-0000-0000-000000000000}"/>
          </ac:spMkLst>
        </pc:spChg>
        <pc:picChg chg="del">
          <ac:chgData name="Frank Perrone" userId="S::frank.perrone@whitehorse.vic.gov.au::906a7480-2ed1-4eab-bcae-e3fe01b19f15" providerId="AD" clId="Web-{64EB2B56-C1BF-4A25-94EC-B07B5261EC99}" dt="2023-04-06T01:57:24.323" v="10"/>
          <ac:picMkLst>
            <pc:docMk/>
            <pc:sldMk cId="2318866021" sldId="275"/>
            <ac:picMk id="7" creationId="{00000000-0000-0000-0000-000000000000}"/>
          </ac:picMkLst>
        </pc:picChg>
        <pc:picChg chg="del">
          <ac:chgData name="Frank Perrone" userId="S::frank.perrone@whitehorse.vic.gov.au::906a7480-2ed1-4eab-bcae-e3fe01b19f15" providerId="AD" clId="Web-{64EB2B56-C1BF-4A25-94EC-B07B5261EC99}" dt="2023-04-06T01:57:06.588" v="1"/>
          <ac:picMkLst>
            <pc:docMk/>
            <pc:sldMk cId="2318866021" sldId="275"/>
            <ac:picMk id="8" creationId="{00000000-0000-0000-0000-000000000000}"/>
          </ac:picMkLst>
        </pc:picChg>
      </pc:sldChg>
    </pc:docChg>
  </pc:docChgLst>
  <pc:docChgLst>
    <pc:chgData name="Renee Wilson" userId="S::renee.wilson@whitehorse.vic.gov.au::37bf0b96-27ed-4d52-a0c8-04f67a936fcc" providerId="AD" clId="Web-{4C1D3DAD-B808-4B31-8A94-1D3CB9A50077}"/>
    <pc:docChg chg="addSld modSld sldOrd">
      <pc:chgData name="Renee Wilson" userId="S::renee.wilson@whitehorse.vic.gov.au::37bf0b96-27ed-4d52-a0c8-04f67a936fcc" providerId="AD" clId="Web-{4C1D3DAD-B808-4B31-8A94-1D3CB9A50077}" dt="2023-04-11T03:54:39.913" v="450"/>
      <pc:docMkLst>
        <pc:docMk/>
      </pc:docMkLst>
      <pc:sldChg chg="addSp delSp modSp">
        <pc:chgData name="Renee Wilson" userId="S::renee.wilson@whitehorse.vic.gov.au::37bf0b96-27ed-4d52-a0c8-04f67a936fcc" providerId="AD" clId="Web-{4C1D3DAD-B808-4B31-8A94-1D3CB9A50077}" dt="2023-04-11T03:48:36.093" v="414" actId="1076"/>
        <pc:sldMkLst>
          <pc:docMk/>
          <pc:sldMk cId="20823669" sldId="276"/>
        </pc:sldMkLst>
        <pc:spChg chg="mod">
          <ac:chgData name="Renee Wilson" userId="S::renee.wilson@whitehorse.vic.gov.au::37bf0b96-27ed-4d52-a0c8-04f67a936fcc" providerId="AD" clId="Web-{4C1D3DAD-B808-4B31-8A94-1D3CB9A50077}" dt="2023-04-11T02:03:49.319" v="38" actId="20577"/>
          <ac:spMkLst>
            <pc:docMk/>
            <pc:sldMk cId="20823669" sldId="276"/>
            <ac:spMk id="2" creationId="{00000000-0000-0000-0000-000000000000}"/>
          </ac:spMkLst>
        </pc:spChg>
        <pc:spChg chg="mod">
          <ac:chgData name="Renee Wilson" userId="S::renee.wilson@whitehorse.vic.gov.au::37bf0b96-27ed-4d52-a0c8-04f67a936fcc" providerId="AD" clId="Web-{4C1D3DAD-B808-4B31-8A94-1D3CB9A50077}" dt="2023-04-11T03:05:06.316" v="330" actId="1076"/>
          <ac:spMkLst>
            <pc:docMk/>
            <pc:sldMk cId="20823669" sldId="276"/>
            <ac:spMk id="8" creationId="{04AA6AC1-1BB8-E779-DCC2-D6B29C851ADB}"/>
          </ac:spMkLst>
        </pc:spChg>
        <pc:picChg chg="add mod">
          <ac:chgData name="Renee Wilson" userId="S::renee.wilson@whitehorse.vic.gov.au::37bf0b96-27ed-4d52-a0c8-04f67a936fcc" providerId="AD" clId="Web-{4C1D3DAD-B808-4B31-8A94-1D3CB9A50077}" dt="2023-04-11T03:48:14.906" v="410" actId="1076"/>
          <ac:picMkLst>
            <pc:docMk/>
            <pc:sldMk cId="20823669" sldId="276"/>
            <ac:picMk id="3" creationId="{4CED63FC-3B93-064A-DD9D-121466B0CDA4}"/>
          </ac:picMkLst>
        </pc:picChg>
        <pc:picChg chg="add del mod">
          <ac:chgData name="Renee Wilson" userId="S::renee.wilson@whitehorse.vic.gov.au::37bf0b96-27ed-4d52-a0c8-04f67a936fcc" providerId="AD" clId="Web-{4C1D3DAD-B808-4B31-8A94-1D3CB9A50077}" dt="2023-04-11T03:04:38.596" v="326"/>
          <ac:picMkLst>
            <pc:docMk/>
            <pc:sldMk cId="20823669" sldId="276"/>
            <ac:picMk id="3" creationId="{7F53180E-3D02-2E35-B424-E84082B1AFD6}"/>
          </ac:picMkLst>
        </pc:picChg>
        <pc:picChg chg="add mod">
          <ac:chgData name="Renee Wilson" userId="S::renee.wilson@whitehorse.vic.gov.au::37bf0b96-27ed-4d52-a0c8-04f67a936fcc" providerId="AD" clId="Web-{4C1D3DAD-B808-4B31-8A94-1D3CB9A50077}" dt="2023-04-11T03:04:23.423" v="325" actId="1076"/>
          <ac:picMkLst>
            <pc:docMk/>
            <pc:sldMk cId="20823669" sldId="276"/>
            <ac:picMk id="7" creationId="{AF3B5839-F910-42A9-E123-ADEF5A4D03E4}"/>
          </ac:picMkLst>
        </pc:picChg>
        <pc:picChg chg="add mod">
          <ac:chgData name="Renee Wilson" userId="S::renee.wilson@whitehorse.vic.gov.au::37bf0b96-27ed-4d52-a0c8-04f67a936fcc" providerId="AD" clId="Web-{4C1D3DAD-B808-4B31-8A94-1D3CB9A50077}" dt="2023-04-11T03:04:20.048" v="324" actId="1076"/>
          <ac:picMkLst>
            <pc:docMk/>
            <pc:sldMk cId="20823669" sldId="276"/>
            <ac:picMk id="9" creationId="{3694C32E-D30F-9709-1B9C-3B1447791043}"/>
          </ac:picMkLst>
        </pc:picChg>
        <pc:picChg chg="add del mod">
          <ac:chgData name="Renee Wilson" userId="S::renee.wilson@whitehorse.vic.gov.au::37bf0b96-27ed-4d52-a0c8-04f67a936fcc" providerId="AD" clId="Web-{4C1D3DAD-B808-4B31-8A94-1D3CB9A50077}" dt="2023-04-11T03:03:24.997" v="314"/>
          <ac:picMkLst>
            <pc:docMk/>
            <pc:sldMk cId="20823669" sldId="276"/>
            <ac:picMk id="10" creationId="{73113C72-B898-5891-576D-F6A9371528CA}"/>
          </ac:picMkLst>
        </pc:picChg>
        <pc:picChg chg="add mod">
          <ac:chgData name="Renee Wilson" userId="S::renee.wilson@whitehorse.vic.gov.au::37bf0b96-27ed-4d52-a0c8-04f67a936fcc" providerId="AD" clId="Web-{4C1D3DAD-B808-4B31-8A94-1D3CB9A50077}" dt="2023-04-11T03:48:23.437" v="412" actId="1076"/>
          <ac:picMkLst>
            <pc:docMk/>
            <pc:sldMk cId="20823669" sldId="276"/>
            <ac:picMk id="10" creationId="{C0E1D0CE-BCB3-96AB-726B-6E8855BB1DE3}"/>
          </ac:picMkLst>
        </pc:picChg>
        <pc:picChg chg="add mod">
          <ac:chgData name="Renee Wilson" userId="S::renee.wilson@whitehorse.vic.gov.au::37bf0b96-27ed-4d52-a0c8-04f67a936fcc" providerId="AD" clId="Web-{4C1D3DAD-B808-4B31-8A94-1D3CB9A50077}" dt="2023-04-11T03:48:36.093" v="414" actId="1076"/>
          <ac:picMkLst>
            <pc:docMk/>
            <pc:sldMk cId="20823669" sldId="276"/>
            <ac:picMk id="11" creationId="{0BAE25B5-EBF8-AFE3-B61A-2DB39978AA68}"/>
          </ac:picMkLst>
        </pc:picChg>
      </pc:sldChg>
      <pc:sldChg chg="modSp">
        <pc:chgData name="Renee Wilson" userId="S::renee.wilson@whitehorse.vic.gov.au::37bf0b96-27ed-4d52-a0c8-04f67a936fcc" providerId="AD" clId="Web-{4C1D3DAD-B808-4B31-8A94-1D3CB9A50077}" dt="2023-04-11T02:19:31.920" v="159" actId="20577"/>
        <pc:sldMkLst>
          <pc:docMk/>
          <pc:sldMk cId="2423501551" sldId="277"/>
        </pc:sldMkLst>
        <pc:spChg chg="mod">
          <ac:chgData name="Renee Wilson" userId="S::renee.wilson@whitehorse.vic.gov.au::37bf0b96-27ed-4d52-a0c8-04f67a936fcc" providerId="AD" clId="Web-{4C1D3DAD-B808-4B31-8A94-1D3CB9A50077}" dt="2023-04-11T02:19:04.372" v="156" actId="20577"/>
          <ac:spMkLst>
            <pc:docMk/>
            <pc:sldMk cId="2423501551" sldId="277"/>
            <ac:spMk id="2" creationId="{00000000-0000-0000-0000-000000000000}"/>
          </ac:spMkLst>
        </pc:spChg>
        <pc:spChg chg="mod">
          <ac:chgData name="Renee Wilson" userId="S::renee.wilson@whitehorse.vic.gov.au::37bf0b96-27ed-4d52-a0c8-04f67a936fcc" providerId="AD" clId="Web-{4C1D3DAD-B808-4B31-8A94-1D3CB9A50077}" dt="2023-04-11T02:19:31.920" v="159" actId="20577"/>
          <ac:spMkLst>
            <pc:docMk/>
            <pc:sldMk cId="2423501551" sldId="277"/>
            <ac:spMk id="8" creationId="{04AA6AC1-1BB8-E779-DCC2-D6B29C851ADB}"/>
          </ac:spMkLst>
        </pc:spChg>
      </pc:sldChg>
      <pc:sldChg chg="addSp delSp modSp ord modNotes">
        <pc:chgData name="Renee Wilson" userId="S::renee.wilson@whitehorse.vic.gov.au::37bf0b96-27ed-4d52-a0c8-04f67a936fcc" providerId="AD" clId="Web-{4C1D3DAD-B808-4B31-8A94-1D3CB9A50077}" dt="2023-04-11T03:54:39.913" v="450"/>
        <pc:sldMkLst>
          <pc:docMk/>
          <pc:sldMk cId="3165836649" sldId="278"/>
        </pc:sldMkLst>
        <pc:spChg chg="mod">
          <ac:chgData name="Renee Wilson" userId="S::renee.wilson@whitehorse.vic.gov.au::37bf0b96-27ed-4d52-a0c8-04f67a936fcc" providerId="AD" clId="Web-{4C1D3DAD-B808-4B31-8A94-1D3CB9A50077}" dt="2023-04-11T02:25:53.029" v="239" actId="20577"/>
          <ac:spMkLst>
            <pc:docMk/>
            <pc:sldMk cId="3165836649" sldId="278"/>
            <ac:spMk id="2" creationId="{00000000-0000-0000-0000-000000000000}"/>
          </ac:spMkLst>
        </pc:spChg>
        <pc:spChg chg="add del mod">
          <ac:chgData name="Renee Wilson" userId="S::renee.wilson@whitehorse.vic.gov.au::37bf0b96-27ed-4d52-a0c8-04f67a936fcc" providerId="AD" clId="Web-{4C1D3DAD-B808-4B31-8A94-1D3CB9A50077}" dt="2023-04-11T02:26:44.656" v="247"/>
          <ac:spMkLst>
            <pc:docMk/>
            <pc:sldMk cId="3165836649" sldId="278"/>
            <ac:spMk id="3" creationId="{5D3C2728-F674-40E6-E447-0554AEEECE94}"/>
          </ac:spMkLst>
        </pc:spChg>
        <pc:spChg chg="mod">
          <ac:chgData name="Renee Wilson" userId="S::renee.wilson@whitehorse.vic.gov.au::37bf0b96-27ed-4d52-a0c8-04f67a936fcc" providerId="AD" clId="Web-{4C1D3DAD-B808-4B31-8A94-1D3CB9A50077}" dt="2023-04-11T03:46:39.529" v="404" actId="20577"/>
          <ac:spMkLst>
            <pc:docMk/>
            <pc:sldMk cId="3165836649" sldId="278"/>
            <ac:spMk id="8" creationId="{04AA6AC1-1BB8-E779-DCC2-D6B29C851ADB}"/>
          </ac:spMkLst>
        </pc:spChg>
        <pc:picChg chg="add mod">
          <ac:chgData name="Renee Wilson" userId="S::renee.wilson@whitehorse.vic.gov.au::37bf0b96-27ed-4d52-a0c8-04f67a936fcc" providerId="AD" clId="Web-{4C1D3DAD-B808-4B31-8A94-1D3CB9A50077}" dt="2023-04-11T03:46:51.873" v="408" actId="1076"/>
          <ac:picMkLst>
            <pc:docMk/>
            <pc:sldMk cId="3165836649" sldId="278"/>
            <ac:picMk id="3" creationId="{48A816A5-7F59-2550-0BE6-C541125BF2AB}"/>
          </ac:picMkLst>
        </pc:picChg>
      </pc:sldChg>
      <pc:sldChg chg="modSp">
        <pc:chgData name="Renee Wilson" userId="S::renee.wilson@whitehorse.vic.gov.au::37bf0b96-27ed-4d52-a0c8-04f67a936fcc" providerId="AD" clId="Web-{4C1D3DAD-B808-4B31-8A94-1D3CB9A50077}" dt="2023-04-11T02:20:52.189" v="179" actId="20577"/>
        <pc:sldMkLst>
          <pc:docMk/>
          <pc:sldMk cId="3899572051" sldId="279"/>
        </pc:sldMkLst>
        <pc:spChg chg="mod">
          <ac:chgData name="Renee Wilson" userId="S::renee.wilson@whitehorse.vic.gov.au::37bf0b96-27ed-4d52-a0c8-04f67a936fcc" providerId="AD" clId="Web-{4C1D3DAD-B808-4B31-8A94-1D3CB9A50077}" dt="2023-04-11T02:20:48.923" v="177" actId="20577"/>
          <ac:spMkLst>
            <pc:docMk/>
            <pc:sldMk cId="3899572051" sldId="279"/>
            <ac:spMk id="2" creationId="{00000000-0000-0000-0000-000000000000}"/>
          </ac:spMkLst>
        </pc:spChg>
        <pc:spChg chg="mod">
          <ac:chgData name="Renee Wilson" userId="S::renee.wilson@whitehorse.vic.gov.au::37bf0b96-27ed-4d52-a0c8-04f67a936fcc" providerId="AD" clId="Web-{4C1D3DAD-B808-4B31-8A94-1D3CB9A50077}" dt="2023-04-11T02:20:52.189" v="179" actId="20577"/>
          <ac:spMkLst>
            <pc:docMk/>
            <pc:sldMk cId="3899572051" sldId="279"/>
            <ac:spMk id="8" creationId="{04AA6AC1-1BB8-E779-DCC2-D6B29C851ADB}"/>
          </ac:spMkLst>
        </pc:spChg>
      </pc:sldChg>
      <pc:sldChg chg="modSp">
        <pc:chgData name="Renee Wilson" userId="S::renee.wilson@whitehorse.vic.gov.au::37bf0b96-27ed-4d52-a0c8-04f67a936fcc" providerId="AD" clId="Web-{4C1D3DAD-B808-4B31-8A94-1D3CB9A50077}" dt="2023-04-11T02:21:41.566" v="195" actId="20577"/>
        <pc:sldMkLst>
          <pc:docMk/>
          <pc:sldMk cId="2643981032" sldId="280"/>
        </pc:sldMkLst>
        <pc:spChg chg="mod">
          <ac:chgData name="Renee Wilson" userId="S::renee.wilson@whitehorse.vic.gov.au::37bf0b96-27ed-4d52-a0c8-04f67a936fcc" providerId="AD" clId="Web-{4C1D3DAD-B808-4B31-8A94-1D3CB9A50077}" dt="2023-04-11T02:21:15.377" v="193" actId="20577"/>
          <ac:spMkLst>
            <pc:docMk/>
            <pc:sldMk cId="2643981032" sldId="280"/>
            <ac:spMk id="2" creationId="{00000000-0000-0000-0000-000000000000}"/>
          </ac:spMkLst>
        </pc:spChg>
        <pc:spChg chg="mod">
          <ac:chgData name="Renee Wilson" userId="S::renee.wilson@whitehorse.vic.gov.au::37bf0b96-27ed-4d52-a0c8-04f67a936fcc" providerId="AD" clId="Web-{4C1D3DAD-B808-4B31-8A94-1D3CB9A50077}" dt="2023-04-11T02:21:41.566" v="195" actId="20577"/>
          <ac:spMkLst>
            <pc:docMk/>
            <pc:sldMk cId="2643981032" sldId="280"/>
            <ac:spMk id="8" creationId="{04AA6AC1-1BB8-E779-DCC2-D6B29C851ADB}"/>
          </ac:spMkLst>
        </pc:spChg>
      </pc:sldChg>
      <pc:sldChg chg="addSp delSp modSp add ord replId">
        <pc:chgData name="Renee Wilson" userId="S::renee.wilson@whitehorse.vic.gov.au::37bf0b96-27ed-4d52-a0c8-04f67a936fcc" providerId="AD" clId="Web-{4C1D3DAD-B808-4B31-8A94-1D3CB9A50077}" dt="2023-04-11T02:09:20.395" v="45" actId="20577"/>
        <pc:sldMkLst>
          <pc:docMk/>
          <pc:sldMk cId="1895386307" sldId="281"/>
        </pc:sldMkLst>
        <pc:spChg chg="add del mod">
          <ac:chgData name="Renee Wilson" userId="S::renee.wilson@whitehorse.vic.gov.au::37bf0b96-27ed-4d52-a0c8-04f67a936fcc" providerId="AD" clId="Web-{4C1D3DAD-B808-4B31-8A94-1D3CB9A50077}" dt="2023-04-11T01:56:07.238" v="10"/>
          <ac:spMkLst>
            <pc:docMk/>
            <pc:sldMk cId="1895386307" sldId="281"/>
            <ac:spMk id="4" creationId="{A255CF51-E372-70A6-2214-C8AA60110C0C}"/>
          </ac:spMkLst>
        </pc:spChg>
        <pc:spChg chg="add del mod">
          <ac:chgData name="Renee Wilson" userId="S::renee.wilson@whitehorse.vic.gov.au::37bf0b96-27ed-4d52-a0c8-04f67a936fcc" providerId="AD" clId="Web-{4C1D3DAD-B808-4B31-8A94-1D3CB9A50077}" dt="2023-04-11T01:56:19.957" v="15"/>
          <ac:spMkLst>
            <pc:docMk/>
            <pc:sldMk cId="1895386307" sldId="281"/>
            <ac:spMk id="9" creationId="{B8738E1B-CDD8-9327-19CC-1175E9D9FB2A}"/>
          </ac:spMkLst>
        </pc:spChg>
        <pc:spChg chg="add del mod">
          <ac:chgData name="Renee Wilson" userId="S::renee.wilson@whitehorse.vic.gov.au::37bf0b96-27ed-4d52-a0c8-04f67a936fcc" providerId="AD" clId="Web-{4C1D3DAD-B808-4B31-8A94-1D3CB9A50077}" dt="2023-04-11T02:09:20.395" v="45" actId="20577"/>
          <ac:spMkLst>
            <pc:docMk/>
            <pc:sldMk cId="1895386307" sldId="281"/>
            <ac:spMk id="11" creationId="{00000000-0000-0000-0000-000000000000}"/>
          </ac:spMkLst>
        </pc:spChg>
        <pc:picChg chg="del">
          <ac:chgData name="Renee Wilson" userId="S::renee.wilson@whitehorse.vic.gov.au::37bf0b96-27ed-4d52-a0c8-04f67a936fcc" providerId="AD" clId="Web-{4C1D3DAD-B808-4B31-8A94-1D3CB9A50077}" dt="2023-04-11T01:56:36.395" v="17"/>
          <ac:picMkLst>
            <pc:docMk/>
            <pc:sldMk cId="1895386307" sldId="281"/>
            <ac:picMk id="2" creationId="{00000000-0000-0000-0000-000000000000}"/>
          </ac:picMkLst>
        </pc:picChg>
        <pc:picChg chg="del">
          <ac:chgData name="Renee Wilson" userId="S::renee.wilson@whitehorse.vic.gov.au::37bf0b96-27ed-4d52-a0c8-04f67a936fcc" providerId="AD" clId="Web-{4C1D3DAD-B808-4B31-8A94-1D3CB9A50077}" dt="2023-04-11T01:56:38.630" v="18"/>
          <ac:picMkLst>
            <pc:docMk/>
            <pc:sldMk cId="1895386307" sldId="281"/>
            <ac:picMk id="8" creationId="{00000000-0000-0000-0000-000000000000}"/>
          </ac:picMkLst>
        </pc:picChg>
        <pc:picChg chg="add mod">
          <ac:chgData name="Renee Wilson" userId="S::renee.wilson@whitehorse.vic.gov.au::37bf0b96-27ed-4d52-a0c8-04f67a936fcc" providerId="AD" clId="Web-{4C1D3DAD-B808-4B31-8A94-1D3CB9A50077}" dt="2023-04-11T01:59:06.933" v="22" actId="1076"/>
          <ac:picMkLst>
            <pc:docMk/>
            <pc:sldMk cId="1895386307" sldId="281"/>
            <ac:picMk id="10" creationId="{04E8FEA1-A38E-5405-B237-39EF68CE9988}"/>
          </ac:picMkLst>
        </pc:picChg>
      </pc:sldChg>
      <pc:sldChg chg="addSp delSp modSp add replId">
        <pc:chgData name="Renee Wilson" userId="S::renee.wilson@whitehorse.vic.gov.au::37bf0b96-27ed-4d52-a0c8-04f67a936fcc" providerId="AD" clId="Web-{4C1D3DAD-B808-4B31-8A94-1D3CB9A50077}" dt="2023-04-11T02:23:00.866" v="209" actId="14100"/>
        <pc:sldMkLst>
          <pc:docMk/>
          <pc:sldMk cId="3078813476" sldId="282"/>
        </pc:sldMkLst>
        <pc:spChg chg="mod">
          <ac:chgData name="Renee Wilson" userId="S::renee.wilson@whitehorse.vic.gov.au::37bf0b96-27ed-4d52-a0c8-04f67a936fcc" providerId="AD" clId="Web-{4C1D3DAD-B808-4B31-8A94-1D3CB9A50077}" dt="2023-04-11T02:22:06.286" v="203" actId="20577"/>
          <ac:spMkLst>
            <pc:docMk/>
            <pc:sldMk cId="3078813476" sldId="282"/>
            <ac:spMk id="2" creationId="{00000000-0000-0000-0000-000000000000}"/>
          </ac:spMkLst>
        </pc:spChg>
        <pc:spChg chg="add mod">
          <ac:chgData name="Renee Wilson" userId="S::renee.wilson@whitehorse.vic.gov.au::37bf0b96-27ed-4d52-a0c8-04f67a936fcc" providerId="AD" clId="Web-{4C1D3DAD-B808-4B31-8A94-1D3CB9A50077}" dt="2023-04-11T02:23:00.866" v="209" actId="14100"/>
          <ac:spMkLst>
            <pc:docMk/>
            <pc:sldMk cId="3078813476" sldId="282"/>
            <ac:spMk id="3" creationId="{D88CFD2E-7983-638B-6225-548558FC8848}"/>
          </ac:spMkLst>
        </pc:spChg>
        <pc:spChg chg="mod">
          <ac:chgData name="Renee Wilson" userId="S::renee.wilson@whitehorse.vic.gov.au::37bf0b96-27ed-4d52-a0c8-04f67a936fcc" providerId="AD" clId="Web-{4C1D3DAD-B808-4B31-8A94-1D3CB9A50077}" dt="2023-04-11T02:21:46.472" v="197" actId="20577"/>
          <ac:spMkLst>
            <pc:docMk/>
            <pc:sldMk cId="3078813476" sldId="282"/>
            <ac:spMk id="8" creationId="{04AA6AC1-1BB8-E779-DCC2-D6B29C851ADB}"/>
          </ac:spMkLst>
        </pc:spChg>
        <pc:spChg chg="add del">
          <ac:chgData name="Renee Wilson" userId="S::renee.wilson@whitehorse.vic.gov.au::37bf0b96-27ed-4d52-a0c8-04f67a936fcc" providerId="AD" clId="Web-{4C1D3DAD-B808-4B31-8A94-1D3CB9A50077}" dt="2023-04-11T02:22:54.241" v="207"/>
          <ac:spMkLst>
            <pc:docMk/>
            <pc:sldMk cId="3078813476" sldId="282"/>
            <ac:spMk id="9" creationId="{D65F42FB-5EDF-A6AF-9677-03949C52EA9F}"/>
          </ac:spMkLst>
        </pc:spChg>
      </pc:sldChg>
      <pc:sldChg chg="modSp new ord">
        <pc:chgData name="Renee Wilson" userId="S::renee.wilson@whitehorse.vic.gov.au::37bf0b96-27ed-4d52-a0c8-04f67a936fcc" providerId="AD" clId="Web-{4C1D3DAD-B808-4B31-8A94-1D3CB9A50077}" dt="2023-04-11T02:25:14.075" v="224"/>
        <pc:sldMkLst>
          <pc:docMk/>
          <pc:sldMk cId="3519733007" sldId="283"/>
        </pc:sldMkLst>
        <pc:spChg chg="mod">
          <ac:chgData name="Renee Wilson" userId="S::renee.wilson@whitehorse.vic.gov.au::37bf0b96-27ed-4d52-a0c8-04f67a936fcc" providerId="AD" clId="Web-{4C1D3DAD-B808-4B31-8A94-1D3CB9A50077}" dt="2023-04-11T02:24:03.056" v="223" actId="20577"/>
          <ac:spMkLst>
            <pc:docMk/>
            <pc:sldMk cId="3519733007" sldId="283"/>
            <ac:spMk id="2" creationId="{4D114FE4-BE1B-367C-19DA-BC9C3A0B0884}"/>
          </ac:spMkLst>
        </pc:spChg>
      </pc:sldChg>
      <pc:sldChg chg="modSp new">
        <pc:chgData name="Renee Wilson" userId="S::renee.wilson@whitehorse.vic.gov.au::37bf0b96-27ed-4d52-a0c8-04f67a936fcc" providerId="AD" clId="Web-{4C1D3DAD-B808-4B31-8A94-1D3CB9A50077}" dt="2023-04-11T02:29:02.037" v="274" actId="20577"/>
        <pc:sldMkLst>
          <pc:docMk/>
          <pc:sldMk cId="3790249563" sldId="284"/>
        </pc:sldMkLst>
        <pc:spChg chg="mod">
          <ac:chgData name="Renee Wilson" userId="S::renee.wilson@whitehorse.vic.gov.au::37bf0b96-27ed-4d52-a0c8-04f67a936fcc" providerId="AD" clId="Web-{4C1D3DAD-B808-4B31-8A94-1D3CB9A50077}" dt="2023-04-11T02:28:44.411" v="255" actId="20577"/>
          <ac:spMkLst>
            <pc:docMk/>
            <pc:sldMk cId="3790249563" sldId="284"/>
            <ac:spMk id="2" creationId="{1F557AC6-AD86-9224-3F76-DADDFD1E6BEB}"/>
          </ac:spMkLst>
        </pc:spChg>
        <pc:spChg chg="mod">
          <ac:chgData name="Renee Wilson" userId="S::renee.wilson@whitehorse.vic.gov.au::37bf0b96-27ed-4d52-a0c8-04f67a936fcc" providerId="AD" clId="Web-{4C1D3DAD-B808-4B31-8A94-1D3CB9A50077}" dt="2023-04-11T02:29:02.037" v="274" actId="20577"/>
          <ac:spMkLst>
            <pc:docMk/>
            <pc:sldMk cId="3790249563" sldId="284"/>
            <ac:spMk id="3" creationId="{C5F403AC-EB5C-710A-5D98-5D8E22F4E939}"/>
          </ac:spMkLst>
        </pc:spChg>
      </pc:sldChg>
      <pc:sldChg chg="addSp modSp new">
        <pc:chgData name="Renee Wilson" userId="S::renee.wilson@whitehorse.vic.gov.au::37bf0b96-27ed-4d52-a0c8-04f67a936fcc" providerId="AD" clId="Web-{4C1D3DAD-B808-4B31-8A94-1D3CB9A50077}" dt="2023-04-11T03:03:49.968" v="317" actId="1076"/>
        <pc:sldMkLst>
          <pc:docMk/>
          <pc:sldMk cId="2070748055" sldId="285"/>
        </pc:sldMkLst>
        <pc:spChg chg="mod">
          <ac:chgData name="Renee Wilson" userId="S::renee.wilson@whitehorse.vic.gov.au::37bf0b96-27ed-4d52-a0c8-04f67a936fcc" providerId="AD" clId="Web-{4C1D3DAD-B808-4B31-8A94-1D3CB9A50077}" dt="2023-04-11T02:30:54.792" v="282" actId="20577"/>
          <ac:spMkLst>
            <pc:docMk/>
            <pc:sldMk cId="2070748055" sldId="285"/>
            <ac:spMk id="2" creationId="{5CCFBC7D-AA52-A2C4-419C-AA4E9E2928F2}"/>
          </ac:spMkLst>
        </pc:spChg>
        <pc:spChg chg="mod">
          <ac:chgData name="Renee Wilson" userId="S::renee.wilson@whitehorse.vic.gov.au::37bf0b96-27ed-4d52-a0c8-04f67a936fcc" providerId="AD" clId="Web-{4C1D3DAD-B808-4B31-8A94-1D3CB9A50077}" dt="2023-04-11T03:03:47.421" v="316" actId="14100"/>
          <ac:spMkLst>
            <pc:docMk/>
            <pc:sldMk cId="2070748055" sldId="285"/>
            <ac:spMk id="3" creationId="{B192E9EB-776A-B978-A42B-0A381EA3042B}"/>
          </ac:spMkLst>
        </pc:spChg>
        <pc:picChg chg="add mod">
          <ac:chgData name="Renee Wilson" userId="S::renee.wilson@whitehorse.vic.gov.au::37bf0b96-27ed-4d52-a0c8-04f67a936fcc" providerId="AD" clId="Web-{4C1D3DAD-B808-4B31-8A94-1D3CB9A50077}" dt="2023-04-11T03:03:49.968" v="317" actId="1076"/>
          <ac:picMkLst>
            <pc:docMk/>
            <pc:sldMk cId="2070748055" sldId="285"/>
            <ac:picMk id="7" creationId="{5B926AFE-428C-3C84-AA1D-460CE7469A82}"/>
          </ac:picMkLst>
        </pc:picChg>
      </pc:sldChg>
    </pc:docChg>
  </pc:docChgLst>
  <pc:docChgLst>
    <pc:chgData name="Frank Perrone" userId="S::frank.perrone@whitehorse.vic.gov.au::906a7480-2ed1-4eab-bcae-e3fe01b19f15" providerId="AD" clId="Web-{33DBE46F-14BD-43E6-AA00-C101B502251D}"/>
    <pc:docChg chg="modSld">
      <pc:chgData name="Frank Perrone" userId="S::frank.perrone@whitehorse.vic.gov.au::906a7480-2ed1-4eab-bcae-e3fe01b19f15" providerId="AD" clId="Web-{33DBE46F-14BD-43E6-AA00-C101B502251D}" dt="2023-04-13T01:13:10.045" v="12" actId="20577"/>
      <pc:docMkLst>
        <pc:docMk/>
      </pc:docMkLst>
      <pc:sldChg chg="modSp">
        <pc:chgData name="Frank Perrone" userId="S::frank.perrone@whitehorse.vic.gov.au::906a7480-2ed1-4eab-bcae-e3fe01b19f15" providerId="AD" clId="Web-{33DBE46F-14BD-43E6-AA00-C101B502251D}" dt="2023-04-13T01:12:00.746" v="1" actId="20577"/>
        <pc:sldMkLst>
          <pc:docMk/>
          <pc:sldMk cId="1886238182" sldId="270"/>
        </pc:sldMkLst>
        <pc:spChg chg="mod">
          <ac:chgData name="Frank Perrone" userId="S::frank.perrone@whitehorse.vic.gov.au::906a7480-2ed1-4eab-bcae-e3fe01b19f15" providerId="AD" clId="Web-{33DBE46F-14BD-43E6-AA00-C101B502251D}" dt="2023-04-13T01:12:00.746" v="1" actId="20577"/>
          <ac:spMkLst>
            <pc:docMk/>
            <pc:sldMk cId="1886238182" sldId="270"/>
            <ac:spMk id="3" creationId="{00000000-0000-0000-0000-000000000000}"/>
          </ac:spMkLst>
        </pc:spChg>
      </pc:sldChg>
      <pc:sldChg chg="modSp">
        <pc:chgData name="Frank Perrone" userId="S::frank.perrone@whitehorse.vic.gov.au::906a7480-2ed1-4eab-bcae-e3fe01b19f15" providerId="AD" clId="Web-{33DBE46F-14BD-43E6-AA00-C101B502251D}" dt="2023-04-13T01:12:48.154" v="9" actId="20577"/>
        <pc:sldMkLst>
          <pc:docMk/>
          <pc:sldMk cId="2846357323" sldId="272"/>
        </pc:sldMkLst>
        <pc:spChg chg="mod">
          <ac:chgData name="Frank Perrone" userId="S::frank.perrone@whitehorse.vic.gov.au::906a7480-2ed1-4eab-bcae-e3fe01b19f15" providerId="AD" clId="Web-{33DBE46F-14BD-43E6-AA00-C101B502251D}" dt="2023-04-13T01:12:48.154" v="9" actId="20577"/>
          <ac:spMkLst>
            <pc:docMk/>
            <pc:sldMk cId="2846357323" sldId="272"/>
            <ac:spMk id="4" creationId="{00000000-0000-0000-0000-000000000000}"/>
          </ac:spMkLst>
        </pc:spChg>
      </pc:sldChg>
      <pc:sldChg chg="modSp">
        <pc:chgData name="Frank Perrone" userId="S::frank.perrone@whitehorse.vic.gov.au::906a7480-2ed1-4eab-bcae-e3fe01b19f15" providerId="AD" clId="Web-{33DBE46F-14BD-43E6-AA00-C101B502251D}" dt="2023-04-13T01:13:10.045" v="12" actId="20577"/>
        <pc:sldMkLst>
          <pc:docMk/>
          <pc:sldMk cId="2803578589" sldId="273"/>
        </pc:sldMkLst>
        <pc:spChg chg="mod">
          <ac:chgData name="Frank Perrone" userId="S::frank.perrone@whitehorse.vic.gov.au::906a7480-2ed1-4eab-bcae-e3fe01b19f15" providerId="AD" clId="Web-{33DBE46F-14BD-43E6-AA00-C101B502251D}" dt="2023-04-13T01:13:10.045" v="12" actId="20577"/>
          <ac:spMkLst>
            <pc:docMk/>
            <pc:sldMk cId="2803578589" sldId="273"/>
            <ac:spMk id="3" creationId="{00000000-0000-0000-0000-000000000000}"/>
          </ac:spMkLst>
        </pc:spChg>
      </pc:sldChg>
    </pc:docChg>
  </pc:docChgLst>
  <pc:docChgLst>
    <pc:chgData name="Frank Perrone" userId="S::frank.perrone@whitehorse.vic.gov.au::906a7480-2ed1-4eab-bcae-e3fe01b19f15" providerId="AD" clId="Web-{562FCC77-22C2-4FB5-B62A-E159588DF38E}"/>
    <pc:docChg chg="modSld">
      <pc:chgData name="Frank Perrone" userId="S::frank.perrone@whitehorse.vic.gov.au::906a7480-2ed1-4eab-bcae-e3fe01b19f15" providerId="AD" clId="Web-{562FCC77-22C2-4FB5-B62A-E159588DF38E}" dt="2023-04-13T02:50:12.273" v="0" actId="1076"/>
      <pc:docMkLst>
        <pc:docMk/>
      </pc:docMkLst>
      <pc:sldChg chg="modSp">
        <pc:chgData name="Frank Perrone" userId="S::frank.perrone@whitehorse.vic.gov.au::906a7480-2ed1-4eab-bcae-e3fe01b19f15" providerId="AD" clId="Web-{562FCC77-22C2-4FB5-B62A-E159588DF38E}" dt="2023-04-13T02:50:12.273" v="0" actId="1076"/>
        <pc:sldMkLst>
          <pc:docMk/>
          <pc:sldMk cId="20823669" sldId="276"/>
        </pc:sldMkLst>
        <pc:picChg chg="mod">
          <ac:chgData name="Frank Perrone" userId="S::frank.perrone@whitehorse.vic.gov.au::906a7480-2ed1-4eab-bcae-e3fe01b19f15" providerId="AD" clId="Web-{562FCC77-22C2-4FB5-B62A-E159588DF38E}" dt="2023-04-13T02:50:12.273" v="0" actId="1076"/>
          <ac:picMkLst>
            <pc:docMk/>
            <pc:sldMk cId="20823669" sldId="276"/>
            <ac:picMk id="10" creationId="{C0E1D0CE-BCB3-96AB-726B-6E8855BB1DE3}"/>
          </ac:picMkLst>
        </pc:picChg>
      </pc:sldChg>
    </pc:docChg>
  </pc:docChgLst>
  <pc:docChgLst>
    <pc:chgData name="Frank Perrone" userId="S::frank.perrone@whitehorse.vic.gov.au::906a7480-2ed1-4eab-bcae-e3fe01b19f15" providerId="AD" clId="Web-{AB36C445-36CA-467D-BD3C-ED34ABB5709A}"/>
    <pc:docChg chg="addSld delSld modSld">
      <pc:chgData name="Frank Perrone" userId="S::frank.perrone@whitehorse.vic.gov.au::906a7480-2ed1-4eab-bcae-e3fe01b19f15" providerId="AD" clId="Web-{AB36C445-36CA-467D-BD3C-ED34ABB5709A}" dt="2023-04-13T03:26:21.192" v="87" actId="1076"/>
      <pc:docMkLst>
        <pc:docMk/>
      </pc:docMkLst>
      <pc:sldChg chg="modSp">
        <pc:chgData name="Frank Perrone" userId="S::frank.perrone@whitehorse.vic.gov.au::906a7480-2ed1-4eab-bcae-e3fe01b19f15" providerId="AD" clId="Web-{AB36C445-36CA-467D-BD3C-ED34ABB5709A}" dt="2023-04-13T03:26:21.192" v="87" actId="1076"/>
        <pc:sldMkLst>
          <pc:docMk/>
          <pc:sldMk cId="524700140" sldId="257"/>
        </pc:sldMkLst>
        <pc:picChg chg="mod">
          <ac:chgData name="Frank Perrone" userId="S::frank.perrone@whitehorse.vic.gov.au::906a7480-2ed1-4eab-bcae-e3fe01b19f15" providerId="AD" clId="Web-{AB36C445-36CA-467D-BD3C-ED34ABB5709A}" dt="2023-04-13T03:26:21.192" v="87" actId="1076"/>
          <ac:picMkLst>
            <pc:docMk/>
            <pc:sldMk cId="524700140" sldId="257"/>
            <ac:picMk id="8" creationId="{00000000-0000-0000-0000-000000000000}"/>
          </ac:picMkLst>
        </pc:picChg>
      </pc:sldChg>
      <pc:sldChg chg="del">
        <pc:chgData name="Frank Perrone" userId="S::frank.perrone@whitehorse.vic.gov.au::906a7480-2ed1-4eab-bcae-e3fe01b19f15" providerId="AD" clId="Web-{AB36C445-36CA-467D-BD3C-ED34ABB5709A}" dt="2023-04-13T03:07:13.186" v="0"/>
        <pc:sldMkLst>
          <pc:docMk/>
          <pc:sldMk cId="2423501551" sldId="277"/>
        </pc:sldMkLst>
      </pc:sldChg>
      <pc:sldChg chg="modSp">
        <pc:chgData name="Frank Perrone" userId="S::frank.perrone@whitehorse.vic.gov.au::906a7480-2ed1-4eab-bcae-e3fe01b19f15" providerId="AD" clId="Web-{AB36C445-36CA-467D-BD3C-ED34ABB5709A}" dt="2023-04-13T03:10:45.292" v="49" actId="20577"/>
        <pc:sldMkLst>
          <pc:docMk/>
          <pc:sldMk cId="3165836649" sldId="278"/>
        </pc:sldMkLst>
        <pc:spChg chg="mod">
          <ac:chgData name="Frank Perrone" userId="S::frank.perrone@whitehorse.vic.gov.au::906a7480-2ed1-4eab-bcae-e3fe01b19f15" providerId="AD" clId="Web-{AB36C445-36CA-467D-BD3C-ED34ABB5709A}" dt="2023-04-13T03:10:45.292" v="49" actId="20577"/>
          <ac:spMkLst>
            <pc:docMk/>
            <pc:sldMk cId="3165836649" sldId="278"/>
            <ac:spMk id="8" creationId="{04AA6AC1-1BB8-E779-DCC2-D6B29C851ADB}"/>
          </ac:spMkLst>
        </pc:spChg>
      </pc:sldChg>
      <pc:sldChg chg="modSp">
        <pc:chgData name="Frank Perrone" userId="S::frank.perrone@whitehorse.vic.gov.au::906a7480-2ed1-4eab-bcae-e3fe01b19f15" providerId="AD" clId="Web-{AB36C445-36CA-467D-BD3C-ED34ABB5709A}" dt="2023-04-13T03:09:40.382" v="43" actId="20577"/>
        <pc:sldMkLst>
          <pc:docMk/>
          <pc:sldMk cId="3899572051" sldId="279"/>
        </pc:sldMkLst>
        <pc:spChg chg="mod">
          <ac:chgData name="Frank Perrone" userId="S::frank.perrone@whitehorse.vic.gov.au::906a7480-2ed1-4eab-bcae-e3fe01b19f15" providerId="AD" clId="Web-{AB36C445-36CA-467D-BD3C-ED34ABB5709A}" dt="2023-04-13T03:09:40.382" v="43" actId="20577"/>
          <ac:spMkLst>
            <pc:docMk/>
            <pc:sldMk cId="3899572051" sldId="279"/>
            <ac:spMk id="8" creationId="{04AA6AC1-1BB8-E779-DCC2-D6B29C851ADB}"/>
          </ac:spMkLst>
        </pc:spChg>
      </pc:sldChg>
      <pc:sldChg chg="del">
        <pc:chgData name="Frank Perrone" userId="S::frank.perrone@whitehorse.vic.gov.au::906a7480-2ed1-4eab-bcae-e3fe01b19f15" providerId="AD" clId="Web-{AB36C445-36CA-467D-BD3C-ED34ABB5709A}" dt="2023-04-13T03:07:48.750" v="4"/>
        <pc:sldMkLst>
          <pc:docMk/>
          <pc:sldMk cId="2643981032" sldId="280"/>
        </pc:sldMkLst>
      </pc:sldChg>
      <pc:sldChg chg="del">
        <pc:chgData name="Frank Perrone" userId="S::frank.perrone@whitehorse.vic.gov.au::906a7480-2ed1-4eab-bcae-e3fe01b19f15" providerId="AD" clId="Web-{AB36C445-36CA-467D-BD3C-ED34ABB5709A}" dt="2023-04-13T03:08:34.300" v="5"/>
        <pc:sldMkLst>
          <pc:docMk/>
          <pc:sldMk cId="3078813476" sldId="282"/>
        </pc:sldMkLst>
      </pc:sldChg>
      <pc:sldChg chg="modSp">
        <pc:chgData name="Frank Perrone" userId="S::frank.perrone@whitehorse.vic.gov.au::906a7480-2ed1-4eab-bcae-e3fe01b19f15" providerId="AD" clId="Web-{AB36C445-36CA-467D-BD3C-ED34ABB5709A}" dt="2023-04-13T03:16:44.079" v="52" actId="20577"/>
        <pc:sldMkLst>
          <pc:docMk/>
          <pc:sldMk cId="3519733007" sldId="283"/>
        </pc:sldMkLst>
        <pc:spChg chg="mod">
          <ac:chgData name="Frank Perrone" userId="S::frank.perrone@whitehorse.vic.gov.au::906a7480-2ed1-4eab-bcae-e3fe01b19f15" providerId="AD" clId="Web-{AB36C445-36CA-467D-BD3C-ED34ABB5709A}" dt="2023-04-13T03:16:44.079" v="52" actId="20577"/>
          <ac:spMkLst>
            <pc:docMk/>
            <pc:sldMk cId="3519733007" sldId="283"/>
            <ac:spMk id="6" creationId="{70FC16EA-98AC-899B-24AC-73E1C78D806C}"/>
          </ac:spMkLst>
        </pc:spChg>
      </pc:sldChg>
      <pc:sldChg chg="modSp add replId">
        <pc:chgData name="Frank Perrone" userId="S::frank.perrone@whitehorse.vic.gov.au::906a7480-2ed1-4eab-bcae-e3fe01b19f15" providerId="AD" clId="Web-{AB36C445-36CA-467D-BD3C-ED34ABB5709A}" dt="2023-04-13T03:09:18.334" v="35" actId="20577"/>
        <pc:sldMkLst>
          <pc:docMk/>
          <pc:sldMk cId="3066489716" sldId="286"/>
        </pc:sldMkLst>
        <pc:spChg chg="mod">
          <ac:chgData name="Frank Perrone" userId="S::frank.perrone@whitehorse.vic.gov.au::906a7480-2ed1-4eab-bcae-e3fe01b19f15" providerId="AD" clId="Web-{AB36C445-36CA-467D-BD3C-ED34ABB5709A}" dt="2023-04-13T03:08:56.723" v="17" actId="20577"/>
          <ac:spMkLst>
            <pc:docMk/>
            <pc:sldMk cId="3066489716" sldId="286"/>
            <ac:spMk id="2" creationId="{1F557AC6-AD86-9224-3F76-DADDFD1E6BEB}"/>
          </ac:spMkLst>
        </pc:spChg>
        <pc:spChg chg="mod">
          <ac:chgData name="Frank Perrone" userId="S::frank.perrone@whitehorse.vic.gov.au::906a7480-2ed1-4eab-bcae-e3fe01b19f15" providerId="AD" clId="Web-{AB36C445-36CA-467D-BD3C-ED34ABB5709A}" dt="2023-04-13T03:09:18.334" v="35" actId="20577"/>
          <ac:spMkLst>
            <pc:docMk/>
            <pc:sldMk cId="3066489716" sldId="286"/>
            <ac:spMk id="3" creationId="{C5F403AC-EB5C-710A-5D98-5D8E22F4E939}"/>
          </ac:spMkLst>
        </pc:spChg>
      </pc:sldChg>
    </pc:docChg>
  </pc:docChgLst>
  <pc:docChgLst>
    <pc:chgData name="Frank Perrone" userId="S::frank.perrone@whitehorse.vic.gov.au::906a7480-2ed1-4eab-bcae-e3fe01b19f15" providerId="AD" clId="Web-{A53D432C-93CB-40AC-B555-EA3CF66F4A1F}"/>
    <pc:docChg chg="modSld">
      <pc:chgData name="Frank Perrone" userId="S::frank.perrone@whitehorse.vic.gov.au::906a7480-2ed1-4eab-bcae-e3fe01b19f15" providerId="AD" clId="Web-{A53D432C-93CB-40AC-B555-EA3CF66F4A1F}" dt="2023-04-13T03:43:52.260" v="0" actId="14100"/>
      <pc:docMkLst>
        <pc:docMk/>
      </pc:docMkLst>
      <pc:sldChg chg="modSp">
        <pc:chgData name="Frank Perrone" userId="S::frank.perrone@whitehorse.vic.gov.au::906a7480-2ed1-4eab-bcae-e3fe01b19f15" providerId="AD" clId="Web-{A53D432C-93CB-40AC-B555-EA3CF66F4A1F}" dt="2023-04-13T03:43:52.260" v="0" actId="14100"/>
        <pc:sldMkLst>
          <pc:docMk/>
          <pc:sldMk cId="524700140" sldId="257"/>
        </pc:sldMkLst>
        <pc:picChg chg="mod">
          <ac:chgData name="Frank Perrone" userId="S::frank.perrone@whitehorse.vic.gov.au::906a7480-2ed1-4eab-bcae-e3fe01b19f15" providerId="AD" clId="Web-{A53D432C-93CB-40AC-B555-EA3CF66F4A1F}" dt="2023-04-13T03:43:52.260" v="0" actId="14100"/>
          <ac:picMkLst>
            <pc:docMk/>
            <pc:sldMk cId="524700140" sldId="257"/>
            <ac:picMk id="8" creationId="{00000000-0000-0000-0000-000000000000}"/>
          </ac:picMkLst>
        </pc:picChg>
      </pc:sldChg>
    </pc:docChg>
  </pc:docChgLst>
  <pc:docChgLst>
    <pc:chgData name="Frank Perrone" userId="S::frank.perrone@whitehorse.vic.gov.au::906a7480-2ed1-4eab-bcae-e3fe01b19f15" providerId="AD" clId="Web-{0AC438D7-4392-4A58-BDC9-4AA466529B99}"/>
    <pc:docChg chg="modSld">
      <pc:chgData name="Frank Perrone" userId="S::frank.perrone@whitehorse.vic.gov.au::906a7480-2ed1-4eab-bcae-e3fe01b19f15" providerId="AD" clId="Web-{0AC438D7-4392-4A58-BDC9-4AA466529B99}" dt="2023-04-13T01:10:28.312" v="65" actId="20577"/>
      <pc:docMkLst>
        <pc:docMk/>
      </pc:docMkLst>
      <pc:sldChg chg="modSp">
        <pc:chgData name="Frank Perrone" userId="S::frank.perrone@whitehorse.vic.gov.au::906a7480-2ed1-4eab-bcae-e3fe01b19f15" providerId="AD" clId="Web-{0AC438D7-4392-4A58-BDC9-4AA466529B99}" dt="2023-04-13T01:06:27.227" v="13" actId="20577"/>
        <pc:sldMkLst>
          <pc:docMk/>
          <pc:sldMk cId="2750361088" sldId="258"/>
        </pc:sldMkLst>
        <pc:spChg chg="mod">
          <ac:chgData name="Frank Perrone" userId="S::frank.perrone@whitehorse.vic.gov.au::906a7480-2ed1-4eab-bcae-e3fe01b19f15" providerId="AD" clId="Web-{0AC438D7-4392-4A58-BDC9-4AA466529B99}" dt="2023-04-13T01:05:09.927" v="1" actId="14100"/>
          <ac:spMkLst>
            <pc:docMk/>
            <pc:sldMk cId="2750361088" sldId="258"/>
            <ac:spMk id="2" creationId="{00000000-0000-0000-0000-000000000000}"/>
          </ac:spMkLst>
        </pc:spChg>
        <pc:spChg chg="mod">
          <ac:chgData name="Frank Perrone" userId="S::frank.perrone@whitehorse.vic.gov.au::906a7480-2ed1-4eab-bcae-e3fe01b19f15" providerId="AD" clId="Web-{0AC438D7-4392-4A58-BDC9-4AA466529B99}" dt="2023-04-13T01:06:27.227" v="13" actId="20577"/>
          <ac:spMkLst>
            <pc:docMk/>
            <pc:sldMk cId="2750361088" sldId="258"/>
            <ac:spMk id="3" creationId="{00000000-0000-0000-0000-000000000000}"/>
          </ac:spMkLst>
        </pc:spChg>
      </pc:sldChg>
      <pc:sldChg chg="modSp">
        <pc:chgData name="Frank Perrone" userId="S::frank.perrone@whitehorse.vic.gov.au::906a7480-2ed1-4eab-bcae-e3fe01b19f15" providerId="AD" clId="Web-{0AC438D7-4392-4A58-BDC9-4AA466529B99}" dt="2023-04-13T01:07:50.557" v="29" actId="20577"/>
        <pc:sldMkLst>
          <pc:docMk/>
          <pc:sldMk cId="3419372062" sldId="263"/>
        </pc:sldMkLst>
        <pc:spChg chg="mod">
          <ac:chgData name="Frank Perrone" userId="S::frank.perrone@whitehorse.vic.gov.au::906a7480-2ed1-4eab-bcae-e3fe01b19f15" providerId="AD" clId="Web-{0AC438D7-4392-4A58-BDC9-4AA466529B99}" dt="2023-04-13T01:07:50.557" v="29" actId="20577"/>
          <ac:spMkLst>
            <pc:docMk/>
            <pc:sldMk cId="3419372062" sldId="263"/>
            <ac:spMk id="3" creationId="{00000000-0000-0000-0000-000000000000}"/>
          </ac:spMkLst>
        </pc:spChg>
      </pc:sldChg>
      <pc:sldChg chg="modSp">
        <pc:chgData name="Frank Perrone" userId="S::frank.perrone@whitehorse.vic.gov.au::906a7480-2ed1-4eab-bcae-e3fe01b19f15" providerId="AD" clId="Web-{0AC438D7-4392-4A58-BDC9-4AA466529B99}" dt="2023-04-13T01:07:58.229" v="30" actId="14100"/>
        <pc:sldMkLst>
          <pc:docMk/>
          <pc:sldMk cId="1228610272" sldId="264"/>
        </pc:sldMkLst>
        <pc:spChg chg="mod">
          <ac:chgData name="Frank Perrone" userId="S::frank.perrone@whitehorse.vic.gov.au::906a7480-2ed1-4eab-bcae-e3fe01b19f15" providerId="AD" clId="Web-{0AC438D7-4392-4A58-BDC9-4AA466529B99}" dt="2023-04-13T01:07:58.229" v="30" actId="14100"/>
          <ac:spMkLst>
            <pc:docMk/>
            <pc:sldMk cId="1228610272" sldId="264"/>
            <ac:spMk id="3" creationId="{00000000-0000-0000-0000-000000000000}"/>
          </ac:spMkLst>
        </pc:spChg>
      </pc:sldChg>
      <pc:sldChg chg="modSp">
        <pc:chgData name="Frank Perrone" userId="S::frank.perrone@whitehorse.vic.gov.au::906a7480-2ed1-4eab-bcae-e3fe01b19f15" providerId="AD" clId="Web-{0AC438D7-4392-4A58-BDC9-4AA466529B99}" dt="2023-04-13T01:08:07.074" v="31" actId="14100"/>
        <pc:sldMkLst>
          <pc:docMk/>
          <pc:sldMk cId="1678793470" sldId="265"/>
        </pc:sldMkLst>
        <pc:spChg chg="mod">
          <ac:chgData name="Frank Perrone" userId="S::frank.perrone@whitehorse.vic.gov.au::906a7480-2ed1-4eab-bcae-e3fe01b19f15" providerId="AD" clId="Web-{0AC438D7-4392-4A58-BDC9-4AA466529B99}" dt="2023-04-13T01:08:07.074" v="31" actId="14100"/>
          <ac:spMkLst>
            <pc:docMk/>
            <pc:sldMk cId="1678793470" sldId="265"/>
            <ac:spMk id="3" creationId="{00000000-0000-0000-0000-000000000000}"/>
          </ac:spMkLst>
        </pc:spChg>
      </pc:sldChg>
      <pc:sldChg chg="modSp">
        <pc:chgData name="Frank Perrone" userId="S::frank.perrone@whitehorse.vic.gov.au::906a7480-2ed1-4eab-bcae-e3fe01b19f15" providerId="AD" clId="Web-{0AC438D7-4392-4A58-BDC9-4AA466529B99}" dt="2023-04-13T01:10:28.312" v="65" actId="20577"/>
        <pc:sldMkLst>
          <pc:docMk/>
          <pc:sldMk cId="1781414478" sldId="266"/>
        </pc:sldMkLst>
        <pc:spChg chg="mod">
          <ac:chgData name="Frank Perrone" userId="S::frank.perrone@whitehorse.vic.gov.au::906a7480-2ed1-4eab-bcae-e3fe01b19f15" providerId="AD" clId="Web-{0AC438D7-4392-4A58-BDC9-4AA466529B99}" dt="2023-04-13T01:10:28.312" v="65" actId="20577"/>
          <ac:spMkLst>
            <pc:docMk/>
            <pc:sldMk cId="1781414478" sldId="26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9D5EA-2216-4E70-9C20-E579AC7F442B}" type="datetimeFigureOut">
              <a:rPr lang="en-AU" smtClean="0"/>
              <a:t>20/04/2023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0322C-1EEE-4AE1-B3E7-402374F99AF9}" type="slidenum">
              <a:rPr lang="en-AU" smtClean="0"/>
              <a:t>‹#›</a:t>
            </a:fld>
            <a:endParaRPr lang="en-AU"/>
          </a:p>
        </p:txBody>
      </p:sp>
    </p:spTree>
    <p:extLst>
      <p:ext uri="{BB962C8B-B14F-4D97-AF65-F5344CB8AC3E}">
        <p14:creationId xmlns:p14="http://schemas.microsoft.com/office/powerpoint/2010/main" val="14598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Youth Parliament is an annual residential program run by the YMCA that has run for the last 35 years. It draws together 20 teams (each comprised of 6 young people aged 16-25) from across Victoria to advocate for issues that matter to us.  Across the span of 5 months, we will learn about the Victorian legislative system, develop advocacy and community leadership skills, and create and debate our own proposed legislation (Bill) on an issue that we are passionate about.</a:t>
            </a:r>
          </a:p>
          <a:p>
            <a:endParaRPr lang="en-US">
              <a:cs typeface="Calibri"/>
            </a:endParaRPr>
          </a:p>
          <a:p>
            <a:r>
              <a:rPr lang="en-US">
                <a:cs typeface="Calibri"/>
              </a:rPr>
              <a:t>The program is delivered in 3 blocks:</a:t>
            </a:r>
          </a:p>
          <a:p>
            <a:pPr marL="228600" indent="-228600">
              <a:buAutoNum type="arabicPeriod"/>
            </a:pPr>
            <a:r>
              <a:rPr lang="en-US">
                <a:cs typeface="Calibri"/>
              </a:rPr>
              <a:t>Drafting and </a:t>
            </a:r>
            <a:r>
              <a:rPr lang="en-US" err="1">
                <a:cs typeface="Calibri"/>
              </a:rPr>
              <a:t>finalising</a:t>
            </a:r>
            <a:r>
              <a:rPr lang="en-US">
                <a:cs typeface="Calibri"/>
              </a:rPr>
              <a:t> of our </a:t>
            </a:r>
            <a:r>
              <a:rPr lang="en-US" err="1">
                <a:cs typeface="Calibri"/>
              </a:rPr>
              <a:t>chosed</a:t>
            </a:r>
            <a:r>
              <a:rPr lang="en-US">
                <a:cs typeface="Calibri"/>
              </a:rPr>
              <a:t> Bill topic</a:t>
            </a:r>
          </a:p>
          <a:p>
            <a:pPr marL="228600" indent="-228600">
              <a:buAutoNum type="arabicPeriod"/>
            </a:pPr>
            <a:r>
              <a:rPr lang="en-US">
                <a:cs typeface="Calibri"/>
              </a:rPr>
              <a:t>Training Weekend in May 2023</a:t>
            </a:r>
          </a:p>
          <a:p>
            <a:pPr marL="228600" indent="-228600">
              <a:buAutoNum type="arabicPeriod"/>
            </a:pPr>
            <a:r>
              <a:rPr lang="en-US">
                <a:cs typeface="Calibri"/>
              </a:rPr>
              <a:t>Sitting Week in June 2023</a:t>
            </a:r>
          </a:p>
          <a:p>
            <a:r>
              <a:rPr lang="en-US">
                <a:cs typeface="Calibri"/>
              </a:rPr>
              <a:t>We will explain more about these blocks a bit later</a:t>
            </a:r>
          </a:p>
          <a:p>
            <a:endParaRPr lang="en-US">
              <a:cs typeface="Calibri"/>
            </a:endParaRPr>
          </a:p>
          <a:p>
            <a:r>
              <a:rPr lang="en-US">
                <a:cs typeface="Calibri"/>
              </a:rPr>
              <a:t>Fun Fact:  30 pieces of legislation have originated </a:t>
            </a:r>
            <a:r>
              <a:rPr lang="en-US"/>
              <a:t>in the 35 years of Youth</a:t>
            </a:r>
            <a:r>
              <a:rPr lang="en-US">
                <a:cs typeface="Calibri"/>
              </a:rPr>
              <a:t> Parliament.</a:t>
            </a:r>
          </a:p>
        </p:txBody>
      </p:sp>
      <p:sp>
        <p:nvSpPr>
          <p:cNvPr id="4" name="Slide Number Placeholder 3"/>
          <p:cNvSpPr>
            <a:spLocks noGrp="1"/>
          </p:cNvSpPr>
          <p:nvPr>
            <p:ph type="sldNum" sz="quarter" idx="5"/>
          </p:nvPr>
        </p:nvSpPr>
        <p:spPr/>
        <p:txBody>
          <a:bodyPr/>
          <a:lstStyle/>
          <a:p>
            <a:fld id="{7930322C-1EEE-4AE1-B3E7-402374F99AF9}" type="slidenum">
              <a:rPr lang="en-AU" smtClean="0"/>
              <a:t>2</a:t>
            </a:fld>
            <a:endParaRPr lang="en-AU"/>
          </a:p>
        </p:txBody>
      </p:sp>
    </p:spTree>
    <p:extLst>
      <p:ext uri="{BB962C8B-B14F-4D97-AF65-F5344CB8AC3E}">
        <p14:creationId xmlns:p14="http://schemas.microsoft.com/office/powerpoint/2010/main" val="149486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would like to introduce you to the 6 young members of the Whitehorse Youth Parliament Team: (Read Names)</a:t>
            </a:r>
            <a:endParaRPr lang="en-US"/>
          </a:p>
          <a:p>
            <a:endParaRPr lang="en-GB"/>
          </a:p>
          <a:p>
            <a:r>
              <a:rPr lang="en-GB"/>
              <a:t>Members are aged between 16-22 years and attend local high schools or universities.  We represent some of Whitehorse’s diverse community (over half of us identify as being from a culturally and linguistically diverse background).</a:t>
            </a:r>
            <a:endParaRPr lang="en-US">
              <a:cs typeface="Calibri"/>
            </a:endParaRPr>
          </a:p>
        </p:txBody>
      </p:sp>
      <p:sp>
        <p:nvSpPr>
          <p:cNvPr id="4" name="Slide Number Placeholder 3"/>
          <p:cNvSpPr>
            <a:spLocks noGrp="1"/>
          </p:cNvSpPr>
          <p:nvPr>
            <p:ph type="sldNum" sz="quarter" idx="5"/>
          </p:nvPr>
        </p:nvSpPr>
        <p:spPr/>
        <p:txBody>
          <a:bodyPr/>
          <a:lstStyle/>
          <a:p>
            <a:fld id="{7930322C-1EEE-4AE1-B3E7-402374F99AF9}" type="slidenum">
              <a:rPr lang="en-AU" smtClean="0"/>
              <a:t>3</a:t>
            </a:fld>
            <a:endParaRPr lang="en-AU"/>
          </a:p>
        </p:txBody>
      </p:sp>
    </p:spTree>
    <p:extLst>
      <p:ext uri="{BB962C8B-B14F-4D97-AF65-F5344CB8AC3E}">
        <p14:creationId xmlns:p14="http://schemas.microsoft.com/office/powerpoint/2010/main" val="99042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a:t>The applications of members highlighted five main reasons for wanting to join the Whitehorse team for the 2023 Youth Parliament:</a:t>
            </a:r>
            <a:endParaRPr lang="en-US"/>
          </a:p>
          <a:p>
            <a:pPr>
              <a:lnSpc>
                <a:spcPct val="90000"/>
              </a:lnSpc>
              <a:spcBef>
                <a:spcPts val="1000"/>
              </a:spcBef>
            </a:pPr>
            <a:endParaRPr lang="en-GB"/>
          </a:p>
          <a:p>
            <a:pPr marL="285750" indent="-285750">
              <a:lnSpc>
                <a:spcPct val="90000"/>
              </a:lnSpc>
              <a:spcBef>
                <a:spcPts val="1000"/>
              </a:spcBef>
              <a:buFont typeface="Arial"/>
              <a:buChar char="•"/>
            </a:pPr>
            <a:r>
              <a:rPr lang="en-GB"/>
              <a:t>All of us have an interest in parliament, legislation, and the function/role of the State and Federal Government </a:t>
            </a:r>
            <a:endParaRPr lang="en-GB">
              <a:cs typeface="Calibri"/>
            </a:endParaRPr>
          </a:p>
          <a:p>
            <a:pPr marL="285750" indent="-285750">
              <a:lnSpc>
                <a:spcPct val="90000"/>
              </a:lnSpc>
              <a:spcBef>
                <a:spcPts val="1000"/>
              </a:spcBef>
              <a:buFont typeface="Arial"/>
              <a:buChar char="•"/>
            </a:pPr>
            <a:r>
              <a:rPr lang="en-GB"/>
              <a:t>We are also passionate to included the voice, experience and opinions of young people in political discourse and legislation</a:t>
            </a:r>
            <a:endParaRPr lang="en-US"/>
          </a:p>
          <a:p>
            <a:pPr marL="285750" indent="-285750">
              <a:lnSpc>
                <a:spcPct val="90000"/>
              </a:lnSpc>
              <a:spcBef>
                <a:spcPts val="1000"/>
              </a:spcBef>
              <a:buFont typeface="Arial"/>
              <a:buChar char="•"/>
            </a:pPr>
            <a:r>
              <a:rPr lang="en-GB"/>
              <a:t>The opportunity to contribute to positive change and make a meaningful impact on our community was also common for all of us</a:t>
            </a:r>
            <a:endParaRPr lang="en-US"/>
          </a:p>
          <a:p>
            <a:pPr marL="285750" indent="-285750">
              <a:lnSpc>
                <a:spcPct val="90000"/>
              </a:lnSpc>
              <a:spcBef>
                <a:spcPts val="1000"/>
              </a:spcBef>
              <a:buFont typeface="Arial"/>
              <a:buChar char="•"/>
            </a:pPr>
            <a:r>
              <a:rPr lang="en-GB"/>
              <a:t>The opportunity to participate in Training &amp; Skill Development attracted us as well as having the platform to be able to demonstrate these skills. </a:t>
            </a:r>
            <a:endParaRPr lang="en-US"/>
          </a:p>
          <a:p>
            <a:pPr marL="285750" indent="-285750">
              <a:lnSpc>
                <a:spcPct val="90000"/>
              </a:lnSpc>
              <a:spcBef>
                <a:spcPts val="1000"/>
              </a:spcBef>
              <a:buFont typeface="Arial"/>
              <a:buChar char="•"/>
            </a:pPr>
            <a:r>
              <a:rPr lang="en-GB"/>
              <a:t>All of us thought the opportunity to connect with like minded young people and learn about the diversity of opinions was really important.  We also wish to network with important stakeholders and parliamentary members</a:t>
            </a:r>
            <a:endParaRPr lang="en-GB">
              <a:cs typeface="Calibri"/>
            </a:endParaRPr>
          </a:p>
        </p:txBody>
      </p:sp>
      <p:sp>
        <p:nvSpPr>
          <p:cNvPr id="4" name="Slide Number Placeholder 3"/>
          <p:cNvSpPr>
            <a:spLocks noGrp="1"/>
          </p:cNvSpPr>
          <p:nvPr>
            <p:ph type="sldNum" sz="quarter" idx="5"/>
          </p:nvPr>
        </p:nvSpPr>
        <p:spPr/>
        <p:txBody>
          <a:bodyPr/>
          <a:lstStyle/>
          <a:p>
            <a:fld id="{7930322C-1EEE-4AE1-B3E7-402374F99AF9}" type="slidenum">
              <a:rPr lang="en-AU" smtClean="0"/>
              <a:t>4</a:t>
            </a:fld>
            <a:endParaRPr lang="en-AU"/>
          </a:p>
        </p:txBody>
      </p:sp>
    </p:spTree>
    <p:extLst>
      <p:ext uri="{BB962C8B-B14F-4D97-AF65-F5344CB8AC3E}">
        <p14:creationId xmlns:p14="http://schemas.microsoft.com/office/powerpoint/2010/main" val="2964188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GB"/>
              <a:t>Whitehorse Council Youth Services applied for and were successful to have a team of 6 young people participate in the YMCA Youth Parliament program in 2023. </a:t>
            </a:r>
          </a:p>
          <a:p>
            <a:pPr marL="285750" indent="-285750">
              <a:lnSpc>
                <a:spcPct val="90000"/>
              </a:lnSpc>
              <a:spcBef>
                <a:spcPts val="1000"/>
              </a:spcBef>
              <a:buFont typeface="Arial"/>
              <a:buChar char="•"/>
            </a:pPr>
            <a:r>
              <a:rPr lang="en-GB"/>
              <a:t>Promotion and recruitment occurred during December 2022 and early in 2023 with 9 Expression of Interest received from young people. After an interview process six young people were accepted onto the Whitehorse YMCA Youth Parliament team with 2 young people placed onto a ‘wait list’. </a:t>
            </a:r>
            <a:endParaRPr lang="en-GB">
              <a:cs typeface="Calibri"/>
            </a:endParaRPr>
          </a:p>
          <a:p>
            <a:pPr marL="285750" indent="-285750">
              <a:lnSpc>
                <a:spcPct val="90000"/>
              </a:lnSpc>
              <a:spcBef>
                <a:spcPts val="1000"/>
              </a:spcBef>
              <a:buFont typeface="Arial"/>
              <a:buChar char="•"/>
            </a:pPr>
            <a:r>
              <a:rPr lang="en-GB"/>
              <a:t>The program taskforce mentor (YMCA staff member) and Council Youth Worker are currently working collaboratively in supporting all of us in the program and we all meet fortnightly / monthly. </a:t>
            </a:r>
            <a:r>
              <a:rPr lang="en-US"/>
              <a:t>  </a:t>
            </a:r>
            <a:endParaRPr lang="en-GB"/>
          </a:p>
          <a:p>
            <a:pPr marL="285750" indent="-285750">
              <a:lnSpc>
                <a:spcPct val="90000"/>
              </a:lnSpc>
              <a:spcBef>
                <a:spcPts val="1000"/>
              </a:spcBef>
              <a:buFont typeface="Arial"/>
              <a:buChar char="•"/>
            </a:pPr>
            <a:r>
              <a:rPr lang="en-US"/>
              <a:t>So far we have brainstormed Bill topics to find our preferred top 3.  From these 3 we were allocated the Bill topic we would create and debate in Parliament.  Our Bill topic is '</a:t>
            </a:r>
            <a:r>
              <a:rPr lang="en-US" err="1"/>
              <a:t>Modernisation</a:t>
            </a:r>
            <a:r>
              <a:rPr lang="en-US"/>
              <a:t> of the Education System' which we will explain more about in the next slide.  We are currently working on drafting the Bill including coming up the relevant clauses, and all d</a:t>
            </a:r>
            <a:r>
              <a:rPr lang="en-GB"/>
              <a:t>etails of the Bill will be finalised by the 28th April.  </a:t>
            </a:r>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30322C-1EEE-4AE1-B3E7-402374F99AF9}" type="slidenum">
              <a:rPr lang="en-AU" smtClean="0"/>
              <a:t>5</a:t>
            </a:fld>
            <a:endParaRPr lang="en-AU"/>
          </a:p>
        </p:txBody>
      </p:sp>
    </p:spTree>
    <p:extLst>
      <p:ext uri="{BB962C8B-B14F-4D97-AF65-F5344CB8AC3E}">
        <p14:creationId xmlns:p14="http://schemas.microsoft.com/office/powerpoint/2010/main" val="334618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Modernisation</a:t>
            </a:r>
            <a:r>
              <a:rPr lang="en-US" dirty="0"/>
              <a:t> of the Education System'.  What do we mean by this? </a:t>
            </a:r>
          </a:p>
          <a:p>
            <a:r>
              <a:rPr lang="en-US" dirty="0"/>
              <a:t>We are proposing innovations to learning modes, assessment frameworks and career integration.  These proposals </a:t>
            </a:r>
            <a:r>
              <a:rPr lang="en-US" dirty="0" err="1"/>
              <a:t>recognise</a:t>
            </a:r>
            <a:r>
              <a:rPr lang="en-US" dirty="0"/>
              <a:t> and extend pandemic-inspired learning adjustments and new legislation around vocational pathways.</a:t>
            </a:r>
            <a:r>
              <a:rPr lang="en-US" dirty="0">
                <a:cs typeface="+mn-lt"/>
              </a:rPr>
              <a:t/>
            </a:r>
            <a:br>
              <a:rPr lang="en-US" dirty="0">
                <a:cs typeface="+mn-lt"/>
              </a:rPr>
            </a:br>
            <a:r>
              <a:rPr lang="en-US" dirty="0"/>
              <a:t> </a:t>
            </a:r>
            <a:r>
              <a:rPr lang="en-US" dirty="0">
                <a:cs typeface="+mn-lt"/>
              </a:rPr>
              <a:t/>
            </a:r>
            <a:br>
              <a:rPr lang="en-US" dirty="0">
                <a:cs typeface="+mn-lt"/>
              </a:rPr>
            </a:br>
            <a:endParaRPr lang="en-US" dirty="0">
              <a:cs typeface="Calibri"/>
            </a:endParaRPr>
          </a:p>
        </p:txBody>
      </p:sp>
      <p:sp>
        <p:nvSpPr>
          <p:cNvPr id="4" name="Slide Number Placeholder 3"/>
          <p:cNvSpPr>
            <a:spLocks noGrp="1"/>
          </p:cNvSpPr>
          <p:nvPr>
            <p:ph type="sldNum" sz="quarter" idx="5"/>
          </p:nvPr>
        </p:nvSpPr>
        <p:spPr/>
        <p:txBody>
          <a:bodyPr/>
          <a:lstStyle/>
          <a:p>
            <a:fld id="{7930322C-1EEE-4AE1-B3E7-402374F99AF9}" type="slidenum">
              <a:rPr lang="en-AU" smtClean="0"/>
              <a:t>6</a:t>
            </a:fld>
            <a:endParaRPr lang="en-AU"/>
          </a:p>
        </p:txBody>
      </p:sp>
    </p:spTree>
    <p:extLst>
      <p:ext uri="{BB962C8B-B14F-4D97-AF65-F5344CB8AC3E}">
        <p14:creationId xmlns:p14="http://schemas.microsoft.com/office/powerpoint/2010/main" val="2245735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a:t>On the 28th April we will have our Bill finalised</a:t>
            </a:r>
            <a:endParaRPr lang="en-US"/>
          </a:p>
          <a:p>
            <a:pPr marL="171450" indent="-171450">
              <a:buFont typeface="Arial"/>
              <a:buChar char="•"/>
            </a:pPr>
            <a:r>
              <a:rPr lang="en-GB">
                <a:cs typeface="Calibri"/>
              </a:rPr>
              <a:t>We are then looking forward to attending the training weekend  at Lake Dewar Discovery Camp which will focus on preparing us to debate our Bill.  We will focus on things such as parliamentary etiquette and debate, practise debating, engage in media training, and be interviewed by the Youth Press Gallery.  We will also establish the Chambers for sitting week including appointment of leadership roles, and engage in skill development sessions covering topics such as confidence and leadership.  A few fun activities will also be thrown in</a:t>
            </a:r>
            <a:endParaRPr lang="en-GB"/>
          </a:p>
          <a:p>
            <a:pPr marL="171450" indent="-171450">
              <a:buFont typeface="Arial"/>
              <a:buChar char="•"/>
            </a:pPr>
            <a:r>
              <a:rPr lang="en-GB"/>
              <a:t>The Whitehorse YMCA Youth Parliament team will then attend the Victorian Parliament sitting days from 25th to 30th June to debate our Bill. Here we will connect with community change makers and continue to build leadership and advocacy skills.  We will travel by bus to Parliament house on three of these days to participate in the sitting week.  Each team will have an opportunity to sponsor (argue for) our Bill and refute (argue against) on another teams proposed Bill.  We will also conduct a short speech (adjournment debate) directed to a state MP on the importance of Modernising our Education System.</a:t>
            </a:r>
            <a:endParaRPr lang="en-US">
              <a:cs typeface="Calibri"/>
            </a:endParaRPr>
          </a:p>
        </p:txBody>
      </p:sp>
      <p:sp>
        <p:nvSpPr>
          <p:cNvPr id="4" name="Slide Number Placeholder 3"/>
          <p:cNvSpPr>
            <a:spLocks noGrp="1"/>
          </p:cNvSpPr>
          <p:nvPr>
            <p:ph type="sldNum" sz="quarter" idx="5"/>
          </p:nvPr>
        </p:nvSpPr>
        <p:spPr/>
        <p:txBody>
          <a:bodyPr/>
          <a:lstStyle/>
          <a:p>
            <a:fld id="{7930322C-1EEE-4AE1-B3E7-402374F99AF9}" type="slidenum">
              <a:rPr lang="en-AU" smtClean="0"/>
              <a:t>7</a:t>
            </a:fld>
            <a:endParaRPr lang="en-AU"/>
          </a:p>
        </p:txBody>
      </p:sp>
    </p:spTree>
    <p:extLst>
      <p:ext uri="{BB962C8B-B14F-4D97-AF65-F5344CB8AC3E}">
        <p14:creationId xmlns:p14="http://schemas.microsoft.com/office/powerpoint/2010/main" val="1390083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Cover Pag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48670"/>
            <a:ext cx="12192000" cy="60933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640" y="0"/>
            <a:ext cx="11885334" cy="1550718"/>
          </a:xfrm>
          <a:prstGeom prst="rect">
            <a:avLst/>
          </a:prstGeom>
        </p:spPr>
      </p:pic>
    </p:spTree>
    <p:extLst>
      <p:ext uri="{BB962C8B-B14F-4D97-AF65-F5344CB8AC3E}">
        <p14:creationId xmlns:p14="http://schemas.microsoft.com/office/powerpoint/2010/main" val="2612288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82570"/>
            <a:ext cx="3932237" cy="985421"/>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482570"/>
            <a:ext cx="6172200" cy="4378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552700"/>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60FCC5-AE46-4020-85B7-BDED4D990869}" type="datetime1">
              <a:rPr lang="en-AU" smtClean="0"/>
              <a:t>20/04/2023</a:t>
            </a:fld>
            <a:endParaRPr lang="en-AU"/>
          </a:p>
        </p:txBody>
      </p:sp>
      <p:sp>
        <p:nvSpPr>
          <p:cNvPr id="7" name="Slide Number Placeholder 6"/>
          <p:cNvSpPr>
            <a:spLocks noGrp="1"/>
          </p:cNvSpPr>
          <p:nvPr>
            <p:ph type="sldNum" sz="quarter" idx="12"/>
          </p:nvPr>
        </p:nvSpPr>
        <p:spPr/>
        <p:txBody>
          <a:bodyPr/>
          <a:lstStyle/>
          <a:p>
            <a:fld id="{7709EDB2-D7C6-4A98-A8A0-29537373B2A4}" type="slidenum">
              <a:rPr lang="en-AU" smtClean="0"/>
              <a:t>‹#›</a:t>
            </a:fld>
            <a:endParaRPr lang="en-AU"/>
          </a:p>
        </p:txBody>
      </p:sp>
      <p:sp>
        <p:nvSpPr>
          <p:cNvPr id="8" name="Footer Placeholder 4"/>
          <p:cNvSpPr>
            <a:spLocks noGrp="1"/>
          </p:cNvSpPr>
          <p:nvPr>
            <p:ph type="ftr" sz="quarter" idx="11"/>
          </p:nvPr>
        </p:nvSpPr>
        <p:spPr>
          <a:xfrm>
            <a:off x="3684233" y="6356350"/>
            <a:ext cx="4767309" cy="365125"/>
          </a:xfrm>
        </p:spPr>
        <p:txBody>
          <a:bodyPr/>
          <a:lstStyle/>
          <a:p>
            <a:r>
              <a:rPr lang="en-AU"/>
              <a:t>Whitehorse City Council – Confidential internal working document</a:t>
            </a:r>
          </a:p>
        </p:txBody>
      </p:sp>
    </p:spTree>
    <p:extLst>
      <p:ext uri="{BB962C8B-B14F-4D97-AF65-F5344CB8AC3E}">
        <p14:creationId xmlns:p14="http://schemas.microsoft.com/office/powerpoint/2010/main" val="173634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7C53BC4-0DA0-4C0F-B667-5416B89FCC14}" type="datetime1">
              <a:rPr lang="en-AU" smtClean="0"/>
              <a:t>20/04/2023</a:t>
            </a:fld>
            <a:endParaRPr lang="en-AU"/>
          </a:p>
        </p:txBody>
      </p:sp>
      <p:sp>
        <p:nvSpPr>
          <p:cNvPr id="6" name="Slide Number Placeholder 5"/>
          <p:cNvSpPr>
            <a:spLocks noGrp="1"/>
          </p:cNvSpPr>
          <p:nvPr>
            <p:ph type="sldNum" sz="quarter" idx="12"/>
          </p:nvPr>
        </p:nvSpPr>
        <p:spPr/>
        <p:txBody>
          <a:bodyPr/>
          <a:lstStyle/>
          <a:p>
            <a:fld id="{7709EDB2-D7C6-4A98-A8A0-29537373B2A4}" type="slidenum">
              <a:rPr lang="en-AU" smtClean="0"/>
              <a:t>‹#›</a:t>
            </a:fld>
            <a:endParaRPr lang="en-AU"/>
          </a:p>
        </p:txBody>
      </p:sp>
      <p:sp>
        <p:nvSpPr>
          <p:cNvPr id="7" name="Footer Placeholder 4"/>
          <p:cNvSpPr>
            <a:spLocks noGrp="1"/>
          </p:cNvSpPr>
          <p:nvPr>
            <p:ph type="ftr" sz="quarter" idx="11"/>
          </p:nvPr>
        </p:nvSpPr>
        <p:spPr>
          <a:xfrm>
            <a:off x="3684233" y="6356350"/>
            <a:ext cx="4767309" cy="365125"/>
          </a:xfrm>
        </p:spPr>
        <p:txBody>
          <a:bodyPr/>
          <a:lstStyle/>
          <a:p>
            <a:r>
              <a:rPr lang="en-AU"/>
              <a:t>Whitehorse City Council – Confidential internal working document</a:t>
            </a:r>
          </a:p>
        </p:txBody>
      </p:sp>
    </p:spTree>
    <p:extLst>
      <p:ext uri="{BB962C8B-B14F-4D97-AF65-F5344CB8AC3E}">
        <p14:creationId xmlns:p14="http://schemas.microsoft.com/office/powerpoint/2010/main" val="1473248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1260628" y="365125"/>
            <a:ext cx="731187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270DF1-03B1-4183-953C-B6108F00531E}" type="datetime1">
              <a:rPr lang="en-AU" smtClean="0"/>
              <a:t>20/04/2023</a:t>
            </a:fld>
            <a:endParaRPr lang="en-AU"/>
          </a:p>
        </p:txBody>
      </p:sp>
      <p:sp>
        <p:nvSpPr>
          <p:cNvPr id="6" name="Slide Number Placeholder 5"/>
          <p:cNvSpPr>
            <a:spLocks noGrp="1"/>
          </p:cNvSpPr>
          <p:nvPr>
            <p:ph type="sldNum" sz="quarter" idx="12"/>
          </p:nvPr>
        </p:nvSpPr>
        <p:spPr/>
        <p:txBody>
          <a:bodyPr/>
          <a:lstStyle/>
          <a:p>
            <a:fld id="{7709EDB2-D7C6-4A98-A8A0-29537373B2A4}" type="slidenum">
              <a:rPr lang="en-AU" smtClean="0"/>
              <a:t>‹#›</a:t>
            </a:fld>
            <a:endParaRPr lang="en-AU"/>
          </a:p>
        </p:txBody>
      </p:sp>
      <p:sp>
        <p:nvSpPr>
          <p:cNvPr id="7" name="Footer Placeholder 4"/>
          <p:cNvSpPr>
            <a:spLocks noGrp="1"/>
          </p:cNvSpPr>
          <p:nvPr>
            <p:ph type="ftr" sz="quarter" idx="11"/>
          </p:nvPr>
        </p:nvSpPr>
        <p:spPr>
          <a:xfrm>
            <a:off x="3684233" y="6356350"/>
            <a:ext cx="4767309" cy="365125"/>
          </a:xfrm>
        </p:spPr>
        <p:txBody>
          <a:bodyPr/>
          <a:lstStyle/>
          <a:p>
            <a:r>
              <a:rPr lang="en-AU"/>
              <a:t>Whitehorse City Council – Confidential internal working document</a:t>
            </a:r>
          </a:p>
        </p:txBody>
      </p:sp>
    </p:spTree>
    <p:extLst>
      <p:ext uri="{BB962C8B-B14F-4D97-AF65-F5344CB8AC3E}">
        <p14:creationId xmlns:p14="http://schemas.microsoft.com/office/powerpoint/2010/main" val="284534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B93A0F2A-5BAD-4E2E-AB49-02DEF9563A23}" type="datetime1">
              <a:rPr lang="en-AU" smtClean="0"/>
              <a:t>20/04/2023</a:t>
            </a:fld>
            <a:endParaRPr lang="en-AU"/>
          </a:p>
        </p:txBody>
      </p:sp>
      <p:sp>
        <p:nvSpPr>
          <p:cNvPr id="6" name="Slide Number Placeholder 5"/>
          <p:cNvSpPr>
            <a:spLocks noGrp="1"/>
          </p:cNvSpPr>
          <p:nvPr>
            <p:ph type="sldNum" sz="quarter" idx="12"/>
          </p:nvPr>
        </p:nvSpPr>
        <p:spPr/>
        <p:txBody>
          <a:bodyPr/>
          <a:lstStyle/>
          <a:p>
            <a:fld id="{7709EDB2-D7C6-4A98-A8A0-29537373B2A4}" type="slidenum">
              <a:rPr lang="en-AU" smtClean="0"/>
              <a:t>‹#›</a:t>
            </a:fld>
            <a:endParaRPr lang="en-AU"/>
          </a:p>
        </p:txBody>
      </p:sp>
      <p:sp>
        <p:nvSpPr>
          <p:cNvPr id="7" name="Footer Placeholder 4"/>
          <p:cNvSpPr>
            <a:spLocks noGrp="1"/>
          </p:cNvSpPr>
          <p:nvPr>
            <p:ph type="ftr" sz="quarter" idx="11"/>
          </p:nvPr>
        </p:nvSpPr>
        <p:spPr>
          <a:xfrm>
            <a:off x="3684233" y="6356350"/>
            <a:ext cx="4767309" cy="365125"/>
          </a:xfrm>
        </p:spPr>
        <p:txBody>
          <a:bodyPr/>
          <a:lstStyle/>
          <a:p>
            <a:r>
              <a:rPr lang="en-AU"/>
              <a:t>Whitehorse City Council – Confidential internal working document</a:t>
            </a:r>
          </a:p>
        </p:txBody>
      </p:sp>
    </p:spTree>
    <p:extLst>
      <p:ext uri="{BB962C8B-B14F-4D97-AF65-F5344CB8AC3E}">
        <p14:creationId xmlns:p14="http://schemas.microsoft.com/office/powerpoint/2010/main" val="271666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6"/>
            <a:ext cx="9276080" cy="1081934"/>
          </a:xfrm>
        </p:spPr>
        <p:txBody>
          <a:bodyPr/>
          <a:lstStyle/>
          <a:p>
            <a:r>
              <a:rPr lang="en-US"/>
              <a:t>Click to edit Master title style</a:t>
            </a:r>
            <a:endParaRPr lang="en-AU"/>
          </a:p>
        </p:txBody>
      </p:sp>
      <p:sp>
        <p:nvSpPr>
          <p:cNvPr id="3" name="Content Placeholder 2"/>
          <p:cNvSpPr>
            <a:spLocks noGrp="1"/>
          </p:cNvSpPr>
          <p:nvPr>
            <p:ph idx="1"/>
          </p:nvPr>
        </p:nvSpPr>
        <p:spPr>
          <a:xfrm>
            <a:off x="1371600" y="1825625"/>
            <a:ext cx="9982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A41F2C-B7E6-4B69-8683-B16B493B3101}" type="datetime1">
              <a:rPr lang="en-AU" smtClean="0"/>
              <a:t>20/04/2023</a:t>
            </a:fld>
            <a:endParaRPr lang="en-AU"/>
          </a:p>
        </p:txBody>
      </p:sp>
      <p:sp>
        <p:nvSpPr>
          <p:cNvPr id="6" name="Slide Number Placeholder 5"/>
          <p:cNvSpPr>
            <a:spLocks noGrp="1"/>
          </p:cNvSpPr>
          <p:nvPr>
            <p:ph type="sldNum" sz="quarter" idx="12"/>
          </p:nvPr>
        </p:nvSpPr>
        <p:spPr/>
        <p:txBody>
          <a:bodyPr/>
          <a:lstStyle/>
          <a:p>
            <a:fld id="{7709EDB2-D7C6-4A98-A8A0-29537373B2A4}" type="slidenum">
              <a:rPr lang="en-AU" smtClean="0"/>
              <a:t>‹#›</a:t>
            </a:fld>
            <a:endParaRPr lang="en-AU"/>
          </a:p>
        </p:txBody>
      </p:sp>
      <p:sp>
        <p:nvSpPr>
          <p:cNvPr id="7" name="Footer Placeholder 4"/>
          <p:cNvSpPr>
            <a:spLocks noGrp="1"/>
          </p:cNvSpPr>
          <p:nvPr>
            <p:ph type="ftr" sz="quarter" idx="11"/>
          </p:nvPr>
        </p:nvSpPr>
        <p:spPr>
          <a:xfrm>
            <a:off x="3684233" y="6356350"/>
            <a:ext cx="4767309" cy="365125"/>
          </a:xfrm>
        </p:spPr>
        <p:txBody>
          <a:bodyPr/>
          <a:lstStyle/>
          <a:p>
            <a:r>
              <a:rPr lang="en-AU"/>
              <a:t>Whitehorse City Council – Confidential internal working document</a:t>
            </a:r>
          </a:p>
        </p:txBody>
      </p:sp>
    </p:spTree>
    <p:extLst>
      <p:ext uri="{BB962C8B-B14F-4D97-AF65-F5344CB8AC3E}">
        <p14:creationId xmlns:p14="http://schemas.microsoft.com/office/powerpoint/2010/main" val="337411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243334-168F-449F-972E-F11007BB1D26}" type="datetime1">
              <a:rPr lang="en-AU" smtClean="0"/>
              <a:t>20/04/2023</a:t>
            </a:fld>
            <a:endParaRPr lang="en-AU"/>
          </a:p>
        </p:txBody>
      </p:sp>
      <p:sp>
        <p:nvSpPr>
          <p:cNvPr id="5" name="Footer Placeholder 4"/>
          <p:cNvSpPr>
            <a:spLocks noGrp="1"/>
          </p:cNvSpPr>
          <p:nvPr>
            <p:ph type="ftr" sz="quarter" idx="11"/>
          </p:nvPr>
        </p:nvSpPr>
        <p:spPr>
          <a:xfrm>
            <a:off x="3684233" y="6356350"/>
            <a:ext cx="4767309" cy="365125"/>
          </a:xfrm>
        </p:spPr>
        <p:txBody>
          <a:bodyPr/>
          <a:lstStyle/>
          <a:p>
            <a:r>
              <a:rPr lang="en-AU"/>
              <a:t>Whitehorse City Council – Confidential internal working document</a:t>
            </a:r>
          </a:p>
        </p:txBody>
      </p:sp>
      <p:sp>
        <p:nvSpPr>
          <p:cNvPr id="6" name="Slide Number Placeholder 5"/>
          <p:cNvSpPr>
            <a:spLocks noGrp="1"/>
          </p:cNvSpPr>
          <p:nvPr>
            <p:ph type="sldNum" sz="quarter" idx="12"/>
          </p:nvPr>
        </p:nvSpPr>
        <p:spPr/>
        <p:txBody>
          <a:bodyPr/>
          <a:lstStyle/>
          <a:p>
            <a:fld id="{7709EDB2-D7C6-4A98-A8A0-29537373B2A4}" type="slidenum">
              <a:rPr lang="en-AU" smtClean="0"/>
              <a:t>‹#›</a:t>
            </a:fld>
            <a:endParaRPr lang="en-AU"/>
          </a:p>
        </p:txBody>
      </p:sp>
    </p:spTree>
    <p:extLst>
      <p:ext uri="{BB962C8B-B14F-4D97-AF65-F5344CB8AC3E}">
        <p14:creationId xmlns:p14="http://schemas.microsoft.com/office/powerpoint/2010/main" val="51538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6"/>
            <a:ext cx="9276080" cy="1073057"/>
          </a:xfrm>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F7B0C64-C942-4E56-A89D-CAD8D37B5957}" type="datetime1">
              <a:rPr lang="en-AU" smtClean="0"/>
              <a:t>20/04/2023</a:t>
            </a:fld>
            <a:endParaRPr lang="en-AU"/>
          </a:p>
        </p:txBody>
      </p:sp>
      <p:sp>
        <p:nvSpPr>
          <p:cNvPr id="7" name="Slide Number Placeholder 6"/>
          <p:cNvSpPr>
            <a:spLocks noGrp="1"/>
          </p:cNvSpPr>
          <p:nvPr>
            <p:ph type="sldNum" sz="quarter" idx="12"/>
          </p:nvPr>
        </p:nvSpPr>
        <p:spPr/>
        <p:txBody>
          <a:bodyPr/>
          <a:lstStyle/>
          <a:p>
            <a:fld id="{7709EDB2-D7C6-4A98-A8A0-29537373B2A4}" type="slidenum">
              <a:rPr lang="en-AU" smtClean="0"/>
              <a:t>‹#›</a:t>
            </a:fld>
            <a:endParaRPr lang="en-AU"/>
          </a:p>
        </p:txBody>
      </p:sp>
      <p:sp>
        <p:nvSpPr>
          <p:cNvPr id="8" name="Footer Placeholder 4"/>
          <p:cNvSpPr>
            <a:spLocks noGrp="1"/>
          </p:cNvSpPr>
          <p:nvPr>
            <p:ph type="ftr" sz="quarter" idx="11"/>
          </p:nvPr>
        </p:nvSpPr>
        <p:spPr>
          <a:xfrm>
            <a:off x="3684233" y="6356350"/>
            <a:ext cx="4767309" cy="365125"/>
          </a:xfrm>
        </p:spPr>
        <p:txBody>
          <a:bodyPr/>
          <a:lstStyle/>
          <a:p>
            <a:r>
              <a:rPr lang="en-AU"/>
              <a:t>Whitehorse City Council – Confidential internal working document</a:t>
            </a:r>
          </a:p>
        </p:txBody>
      </p:sp>
    </p:spTree>
    <p:extLst>
      <p:ext uri="{BB962C8B-B14F-4D97-AF65-F5344CB8AC3E}">
        <p14:creationId xmlns:p14="http://schemas.microsoft.com/office/powerpoint/2010/main" val="281731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6038" y="365125"/>
            <a:ext cx="9979349" cy="1073058"/>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F8B0EF62-8E58-4D16-9445-3D4B39868A7E}" type="datetime1">
              <a:rPr lang="en-AU" smtClean="0"/>
              <a:t>20/04/2023</a:t>
            </a:fld>
            <a:endParaRPr lang="en-AU"/>
          </a:p>
        </p:txBody>
      </p:sp>
      <p:sp>
        <p:nvSpPr>
          <p:cNvPr id="9" name="Slide Number Placeholder 8"/>
          <p:cNvSpPr>
            <a:spLocks noGrp="1"/>
          </p:cNvSpPr>
          <p:nvPr>
            <p:ph type="sldNum" sz="quarter" idx="12"/>
          </p:nvPr>
        </p:nvSpPr>
        <p:spPr/>
        <p:txBody>
          <a:bodyPr/>
          <a:lstStyle/>
          <a:p>
            <a:fld id="{7709EDB2-D7C6-4A98-A8A0-29537373B2A4}" type="slidenum">
              <a:rPr lang="en-AU" smtClean="0"/>
              <a:t>‹#›</a:t>
            </a:fld>
            <a:endParaRPr lang="en-AU"/>
          </a:p>
        </p:txBody>
      </p:sp>
      <p:sp>
        <p:nvSpPr>
          <p:cNvPr id="10" name="Footer Placeholder 4"/>
          <p:cNvSpPr>
            <a:spLocks noGrp="1"/>
          </p:cNvSpPr>
          <p:nvPr>
            <p:ph type="ftr" sz="quarter" idx="11"/>
          </p:nvPr>
        </p:nvSpPr>
        <p:spPr>
          <a:xfrm>
            <a:off x="3684233" y="6356350"/>
            <a:ext cx="4767309" cy="365125"/>
          </a:xfrm>
        </p:spPr>
        <p:txBody>
          <a:bodyPr/>
          <a:lstStyle/>
          <a:p>
            <a:r>
              <a:rPr lang="en-AU"/>
              <a:t>Whitehorse City Council – Confidential internal working document</a:t>
            </a:r>
          </a:p>
        </p:txBody>
      </p:sp>
    </p:spTree>
    <p:extLst>
      <p:ext uri="{BB962C8B-B14F-4D97-AF65-F5344CB8AC3E}">
        <p14:creationId xmlns:p14="http://schemas.microsoft.com/office/powerpoint/2010/main" val="156594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5BA3D27-98BF-48AC-9041-30683BB7E7FC}" type="datetime1">
              <a:rPr lang="en-AU" smtClean="0"/>
              <a:t>20/04/2023</a:t>
            </a:fld>
            <a:endParaRPr lang="en-AU"/>
          </a:p>
        </p:txBody>
      </p:sp>
      <p:sp>
        <p:nvSpPr>
          <p:cNvPr id="5" name="Slide Number Placeholder 4"/>
          <p:cNvSpPr>
            <a:spLocks noGrp="1"/>
          </p:cNvSpPr>
          <p:nvPr>
            <p:ph type="sldNum" sz="quarter" idx="12"/>
          </p:nvPr>
        </p:nvSpPr>
        <p:spPr/>
        <p:txBody>
          <a:bodyPr/>
          <a:lstStyle/>
          <a:p>
            <a:fld id="{7709EDB2-D7C6-4A98-A8A0-29537373B2A4}" type="slidenum">
              <a:rPr lang="en-AU" smtClean="0"/>
              <a:t>‹#›</a:t>
            </a:fld>
            <a:endParaRPr lang="en-AU"/>
          </a:p>
        </p:txBody>
      </p:sp>
      <p:sp>
        <p:nvSpPr>
          <p:cNvPr id="6" name="Footer Placeholder 4"/>
          <p:cNvSpPr>
            <a:spLocks noGrp="1"/>
          </p:cNvSpPr>
          <p:nvPr>
            <p:ph type="ftr" sz="quarter" idx="11"/>
          </p:nvPr>
        </p:nvSpPr>
        <p:spPr>
          <a:xfrm>
            <a:off x="3684233" y="6356350"/>
            <a:ext cx="4767309" cy="365125"/>
          </a:xfrm>
        </p:spPr>
        <p:txBody>
          <a:bodyPr/>
          <a:lstStyle/>
          <a:p>
            <a:r>
              <a:rPr lang="en-AU"/>
              <a:t>Whitehorse City Council – Confidential internal working document</a:t>
            </a:r>
          </a:p>
        </p:txBody>
      </p:sp>
    </p:spTree>
    <p:extLst>
      <p:ext uri="{BB962C8B-B14F-4D97-AF65-F5344CB8AC3E}">
        <p14:creationId xmlns:p14="http://schemas.microsoft.com/office/powerpoint/2010/main" val="42053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5D2CE-0487-473E-91F8-5FE865730301}" type="datetime1">
              <a:rPr lang="en-AU" smtClean="0"/>
              <a:t>20/04/2023</a:t>
            </a:fld>
            <a:endParaRPr lang="en-AU"/>
          </a:p>
        </p:txBody>
      </p:sp>
      <p:sp>
        <p:nvSpPr>
          <p:cNvPr id="4" name="Slide Number Placeholder 3"/>
          <p:cNvSpPr>
            <a:spLocks noGrp="1"/>
          </p:cNvSpPr>
          <p:nvPr>
            <p:ph type="sldNum" sz="quarter" idx="12"/>
          </p:nvPr>
        </p:nvSpPr>
        <p:spPr/>
        <p:txBody>
          <a:bodyPr/>
          <a:lstStyle/>
          <a:p>
            <a:fld id="{7709EDB2-D7C6-4A98-A8A0-29537373B2A4}" type="slidenum">
              <a:rPr lang="en-AU" smtClean="0"/>
              <a:t>‹#›</a:t>
            </a:fld>
            <a:endParaRPr lang="en-AU"/>
          </a:p>
        </p:txBody>
      </p:sp>
      <p:sp>
        <p:nvSpPr>
          <p:cNvPr id="5" name="Footer Placeholder 4"/>
          <p:cNvSpPr>
            <a:spLocks noGrp="1"/>
          </p:cNvSpPr>
          <p:nvPr>
            <p:ph type="ftr" sz="quarter" idx="11"/>
          </p:nvPr>
        </p:nvSpPr>
        <p:spPr>
          <a:xfrm>
            <a:off x="3684233" y="6356350"/>
            <a:ext cx="4767309" cy="365125"/>
          </a:xfrm>
        </p:spPr>
        <p:txBody>
          <a:bodyPr/>
          <a:lstStyle/>
          <a:p>
            <a:r>
              <a:rPr lang="en-AU"/>
              <a:t>Whitehorse City Council – Confidential internal working document</a:t>
            </a:r>
          </a:p>
        </p:txBody>
      </p:sp>
    </p:spTree>
    <p:extLst>
      <p:ext uri="{BB962C8B-B14F-4D97-AF65-F5344CB8AC3E}">
        <p14:creationId xmlns:p14="http://schemas.microsoft.com/office/powerpoint/2010/main" val="1067343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633490"/>
            <a:ext cx="3932237" cy="1222899"/>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633490"/>
            <a:ext cx="6172200" cy="4227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947386"/>
            <a:ext cx="3932237" cy="29216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5E062A-5796-442D-8E52-DA5F06F8CBA2}" type="datetime1">
              <a:rPr lang="en-AU" smtClean="0"/>
              <a:t>20/04/2023</a:t>
            </a:fld>
            <a:endParaRPr lang="en-AU"/>
          </a:p>
        </p:txBody>
      </p:sp>
      <p:sp>
        <p:nvSpPr>
          <p:cNvPr id="7" name="Slide Number Placeholder 6"/>
          <p:cNvSpPr>
            <a:spLocks noGrp="1"/>
          </p:cNvSpPr>
          <p:nvPr>
            <p:ph type="sldNum" sz="quarter" idx="12"/>
          </p:nvPr>
        </p:nvSpPr>
        <p:spPr/>
        <p:txBody>
          <a:bodyPr/>
          <a:lstStyle/>
          <a:p>
            <a:fld id="{7709EDB2-D7C6-4A98-A8A0-29537373B2A4}" type="slidenum">
              <a:rPr lang="en-AU" smtClean="0"/>
              <a:t>‹#›</a:t>
            </a:fld>
            <a:endParaRPr lang="en-AU"/>
          </a:p>
        </p:txBody>
      </p:sp>
      <p:sp>
        <p:nvSpPr>
          <p:cNvPr id="8" name="Footer Placeholder 4"/>
          <p:cNvSpPr>
            <a:spLocks noGrp="1"/>
          </p:cNvSpPr>
          <p:nvPr>
            <p:ph type="ftr" sz="quarter" idx="11"/>
          </p:nvPr>
        </p:nvSpPr>
        <p:spPr>
          <a:xfrm>
            <a:off x="3684233" y="6356350"/>
            <a:ext cx="4767309" cy="365125"/>
          </a:xfrm>
        </p:spPr>
        <p:txBody>
          <a:bodyPr/>
          <a:lstStyle/>
          <a:p>
            <a:r>
              <a:rPr lang="en-AU"/>
              <a:t>Whitehorse City Council – Confidential internal working document</a:t>
            </a:r>
          </a:p>
        </p:txBody>
      </p:sp>
    </p:spTree>
    <p:extLst>
      <p:ext uri="{BB962C8B-B14F-4D97-AF65-F5344CB8AC3E}">
        <p14:creationId xmlns:p14="http://schemas.microsoft.com/office/powerpoint/2010/main" val="203113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18" y="6045200"/>
            <a:ext cx="984921" cy="813887"/>
          </a:xfrm>
          <a:prstGeom prst="rect">
            <a:avLst/>
          </a:prstGeom>
        </p:spPr>
      </p:pic>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42" y="0"/>
            <a:ext cx="11992038" cy="1564640"/>
          </a:xfrm>
          <a:prstGeom prst="rect">
            <a:avLst/>
          </a:prstGeom>
        </p:spPr>
      </p:pic>
      <p:sp>
        <p:nvSpPr>
          <p:cNvPr id="2" name="Title Placeholder 1"/>
          <p:cNvSpPr>
            <a:spLocks noGrp="1"/>
          </p:cNvSpPr>
          <p:nvPr>
            <p:ph type="title"/>
          </p:nvPr>
        </p:nvSpPr>
        <p:spPr>
          <a:xfrm>
            <a:off x="1371600" y="365126"/>
            <a:ext cx="9276080" cy="1073057"/>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C27A6-2130-4E1C-8572-22EC4424411A}" type="datetime1">
              <a:rPr lang="en-AU" smtClean="0"/>
              <a:t>20/04/2023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Whitehorse City Council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9EDB2-D7C6-4A98-A8A0-29537373B2A4}" type="slidenum">
              <a:rPr lang="en-AU" smtClean="0"/>
              <a:t>‹#›</a:t>
            </a:fld>
            <a:endParaRPr lang="en-AU"/>
          </a:p>
        </p:txBody>
      </p:sp>
    </p:spTree>
    <p:extLst>
      <p:ext uri="{BB962C8B-B14F-4D97-AF65-F5344CB8AC3E}">
        <p14:creationId xmlns:p14="http://schemas.microsoft.com/office/powerpoint/2010/main" val="127914346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p:txStyles>
    <p:title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27592" y="3317323"/>
            <a:ext cx="8090477" cy="1095273"/>
          </a:xfrm>
        </p:spPr>
        <p:txBody>
          <a:bodyPr>
            <a:noAutofit/>
          </a:bodyPr>
          <a:lstStyle/>
          <a:p>
            <a:r>
              <a:rPr lang="en-AU" sz="4800">
                <a:latin typeface="Arial"/>
                <a:cs typeface="Arial"/>
              </a:rPr>
              <a:t>Whitehorse YMCA </a:t>
            </a:r>
            <a:br>
              <a:rPr lang="en-AU" sz="4800">
                <a:latin typeface="Arial"/>
                <a:cs typeface="Arial"/>
              </a:rPr>
            </a:br>
            <a:r>
              <a:rPr lang="en-AU" sz="4800">
                <a:latin typeface="Arial"/>
                <a:cs typeface="Arial"/>
              </a:rPr>
              <a:t>Youth Parliament </a:t>
            </a:r>
            <a:br>
              <a:rPr lang="en-AU" sz="4800">
                <a:latin typeface="Arial"/>
                <a:cs typeface="Arial"/>
              </a:rPr>
            </a:br>
            <a:r>
              <a:rPr lang="en-AU" sz="4800">
                <a:latin typeface="Arial"/>
                <a:cs typeface="Arial"/>
              </a:rPr>
              <a:t>2023 Report</a:t>
            </a:r>
          </a:p>
        </p:txBody>
      </p:sp>
      <p:sp>
        <p:nvSpPr>
          <p:cNvPr id="5" name="AutoShape 6" descr="data:image/png;base64,%20iVBORw0KGgoAAAANSUhEUgAAAT8AAANnCAYAAABH5F8YAAAAAXNSR0IArs4c6QAAAARnQU1BAACxjwv8YQUAAAAJcEhZcwAADsMAAA7DAcdvqGQAAP+lSURBVHhe7P13gBxXlTaMP53zdE/OeUYzo5FGmhnlnKxgyZIsJ5yNAxiTjBewAWOSwctiTE4GbDDGOdtykmTlnOPknKcnds79e061BIZl33f5lt+3f3y+o1JVV7jh3HOe85xbt6pU8Xi8CP9kCgQCKsDAv7+mYDDIfR9KHz4I48X1R+mj9FH6KP1PUuDimil4cX0xGQyG+MXNi4eCMBqNf9n390nA7788+JfEM+Q0OTEei3EBuOJaDsixxLbyW6VSzlVOTlyq/FbxT3JQSpPzJP0tXH6UPkofpY/SXxNhQiV4oopDrVL/BS/+AhvckOMCKio1EYaLIIvsktPV/K3WcL+yQ/n3l21J/1fwSxwVYCNmRQl83BGNsRABu2gC8ORYNBpVzpXjyjUXc01cLv9fBMWL6W+LvVibj9JH6aP0UboEHkwK+BEr1Gqimezn77+gheCYshDkBPzkmAAeFwj4adTcjkPDtYrXqwiiiYvlXP7PjD+MQn+TlCP8T9YxglwsEkswPoJeRLa5jgogci3H5TwFDC9enLieCwtKbCd+XDwj8ZNJqc9H6aP0UfooMV2EBQWglLXyXwKwLuGJsi37ZKUAX2KfAJ5GK6CnSqy1AobgtgYqDU+W85X/eM3/EfwE8OSwMLuLwCfreBSIhKKIhGMKCCrnXVxkWyoomUrWUj2lCPmnrBL7LqX/Q/EfpY/SR+n/o0kJTy8mwQiFzck/7lcwRMBLDsq+i+CXCHMJfgx1Bfh0eg3UukToqyHwqQmACkO8eP5/CX4KUDGejV8McQXkohEyvRABTwE+7uNaAUWyPwHG/xv4KfkmVkqS3UoDPkofpY/SR+lDSXDiEv79BSMEsP6v4JcAPq1OA62e2wRAjY5AyEVYoADjX4D0vwI/Kf1SKBsJC8gJ2BEAuYQF/IKJtexXxgI/BH4fzjGRPUvi+q9FJQr/mxM/Sh+lj9JH6cNJEE2BiATYKb8vbV9Myu5LTO5D4CesT8BPK+Cnl98ERC5KKMxzFPD8R+CX2COgRkAjsCngFwbCsg7EEAxEFCBUwPAi+PEf17xQQO4vmSQqeamID5ekHPlQIz5KH6WP0kfpb9IlLGG6BBV/BT4eEQCTTVnLuN6HmZ/C+AC9UQud4SIQCgPktkrOEcD8R+An+cpYn3IXl2GtjO2FgxGEA3Guo1xHEeQ6RuYXJvgpY34ClPKfVEeptGT7t+AmRV2s7t+kf1SFj9JH6aP0/730YVZ3KQmW/Of9F7FE2S/HLzI6gqD2EvgR8AwGHQFPQFADHRetXquAozJz5h+B36XQVcBPxvoU4FNAL44QWV/Qz7D30tgfj8sNkZjM//s/YNjfFvOfG/hR+ih9lD5K/zglsOMfAeOlpIzjMSkMUCsgJ+BH0CPYGUxq6E1aBQBl/E85JkD59+CX+CVMLsHownJHNxgj6JHt+SPKWphfhGAoNz0E9ITwyXWCxH/N7u8q+j/GuwQgS/svrf8FmTJdqq+kf5SflPtXz/Ph7b8m+f3hfBLpH0lCEY9KvBZ76UN5/+daJPJUzpdff8nkb8tKXJ/IN1Gvv5z4ofTXfCT9bV6X0t/X4MO//z79n6777yfWSvn/UjQgv/+yLYf+vhr8fenMv24lti9J8B/L4cOZSJJjH9734XMlSa6X8k2cqZzBjb9s//0l/3nH/yEl8k/U+lKbL11/sRBJf8nyn8n7H6X/f+T59+nvy/hX5890Kf+/pMSOhP3IdlxhfwKEcsNDAT8l7FUTALUwmnUEPjUBUG58kP3ReP4mS/kluwT8EuN9iVA3ROATxifMLxwQQBTWJ+DHYsn8/H4fXL4J5dq/bbZkf2kPz43/9ehF8+ff3wuKjVD2Ja4lp4Q6rkVykgN+slAjEdznCSMUcylnSLqk/pfE8Pc5/jX99UhC6aQkDa8Jc2FD/iapYNGmwkjq7AyPQxtTw2GzwzPpEcFdBJ0YgnEf9DBDo3BpGf+MwajXQ60jBaccXUEV/DxHZJNqToI6rMNExMnzjUhOtWDM7YJNSzoe5wWsy7jPy5oEYdQakGQiZ1cFEQjo4A6FWMcga5x4XNCo08GsT0KAzslC7zbhcyMU9VyUwF+TVsqxmBHVuVhvPfxeI/zhSZ4lwxSJpMygh05wGXFVSHkIh74SOrWW/UsHx3Nl0ak0CGnCoCigCksPiRT5Q3RGye9Sv11KcvzSvg/VjBt2UypDBgPGQ6Mwq62wGvUY84+w3Sa2R49wJEBFFjnz+pgW0WgEEa6h0mLcPwmbIQkmKjK1kcd0CAUBm1EHb2QCgYhPKUZK1sDE/6Nso5ZnBpU+s6hsbCvbwX3eOPvzL2fHoae87CYrIvEo5RSBnh0Z0rGxBvYzDcrvMSLsibDVoplyRYTL3+vOf5XilKkBFp1dyV9LeUZiQXjCrsRhlR5GG3VHz5p6WWvaGlhPRWAX0yVp/lfpPx1nGVqbgYYPhH2saYAykOkZiYNc/k+5/d8Sr5fLDXqozLLm4uYuX4gbf81XSpOSZJEkv0XjJMUu1kEsMVGrxHWXzv3wRuLMS+mv2GE2mGG12BVQU8b9uGgNmkS4exH8dCYNDARDBfwk9P178JOcL83ti0TkRoeEumR9vvBfwS/I7pYwmKxQLpfOfPn9P+KXf/4mImIRtAw1lU0eS5EMRXmpwzwWUwAiqmZnUJF1BMIoz4nwuJyq5jrGc9RUTnU8MSORbUCYv1WhQvz8vh/gVMcY5i8A3npqDFubH6Yq00CibBjzDGqC0EhBBG2VArKJtYhV8tWKeKVMHpE62bVmXpsNsyqL/dUBL3pZ3SipM8vm5bGoCjcV/RFXr12AjaceRO6IBY998UH8x5e+DxvPs9O1TARHsDvwZ9Srrke5IQcqgws9k72YO70G+ZVApT+G7+9IwQsTzxKYXHjq+geRc6EGn2pfhXL9OvzkhZtxx6PfxhfS5iAtMAMGSwbue+2PaPe/gpXFS/HQ+pWIGA7h/d2FeOLYObi0+5CsWsB6x7C0ZCZuWPYgjp4IYfMqA77w9HdxYug38KsiNHg2hdqliVpRn34d/v3u+ejN/wn04zOw9fEleLv1VxhVn2QfidyBdHUqZTMN8iRkAOcR1SZjhm0RpmTkwzPmx5jvArq9vSiyaXG6/gxGjGqYO4BgZypM4WzK1A9vbFAZ9w2rvZR5RFFkbdwAg4qArwogHPPSUSRUPRpQ43vr/wB7+HJ8atetuDz9dnxpzTzc+sqVWJi5Cp+5uQ5NbfsR1wWovFRkTzZG+/oxoKqDK5yHb77xfXxx5ZewbEocw6FOTPpm4fwZFT4+Pw+/OfUlvNvxjNIuLZdpuhuhVfez/8twIbYNvvAgrjN8CmnhAYyokvF87CXabCBhSAT7VSk34P4Vt+HYSAN2X+jDkvwpOFBwAN7176K2RoXdL1yGvt8NwTg6gEmVH75oH7zqcYRAwKVeiNb/fVIzX3WM4E0dnJE2F3fWfg8d3hEUWvLRNvwOfnbiYZ4TRcBQjdUPLkbu7C6cfSUJrXucCHSdZqeMXbQnkSnlx0X6NyHjBEEQvRb1p3ugvouey4m0H0sJ6r66HHlzgZanPOjeugvhySElA8IvgZCOQYEBNXdFFSoQJWDKNDcNzxALishvbqnEPniu3FkV3VGcUcwM3frZSN5I7zPLDM/3Awi9cozHfHTovI62F2HuYntKE/if1E+chy5Gu1WUUKxUizCP0R2wbiyD5YshxnlMnHGc52qlXRq2mu2SVodlXh/tdMPym3D3x75O50QHLsxPGfeTGxwMeQmABpMOBjOvF0Dkokx7+SYTS/hLUrCQiwhVYX9kd1EJfS8uxKzEHV6Z3ycnseIajQZtvQ0413pSCZEFj4Ux6OlVxUsLyIngNGRvGu7XsQijzB8UgWpIRVU6djyBiQ0TARGr+UfvpzJQINJgNkgbgKc3BZ+5rRq+wLuoz12L4w1B6DQm5NlrkGTIgi/iIiiEaWwGXkUB8P84gUyl0SrbUh+NsiTqrNJaUKCditLUYl6TAxcZSFRDRiv1Ztv0rJ+LYL95/XqEdUmwe7RYviQLr/75fbKFCejCWeiIHMSkepDGZUSVaiYMbON43ItmjxnpjjimVKTC2ZqDVtcY3GRbS/PmoTp7Cra37UIe13NWl+CdnXsxs/kqDI4sxzSCZpTM8sDYVjI0sr3uKehoU2FXkxN2/RSksZ1GAwFG48GYU43SvHwsXJaBfQfP4r2WJ8kwnUqbRd7C+IrsK/HZ2+6HdV0XIp5GOLtCGNtXSNZUiZbgAcpFWCT7K6aHA1ncDnNPLu5b9QPctOaTyJ9ShyUzV2J6di1c7R70L+vB2LfGgUJ624162N+fCru7GFZtAQG0DCkqC1zxSbIaghwdnZWgamd+GjLjmFoAkYbGUoVLFsZqsWrNfIz0WjExYcaGNanYd74VWq8WtXlkmdZ8vPmcGzpXKrpDO9DZr8PCGatxviGA+sxZuG3eInQON2OgzYuVM+dhyfIcdI+ewgcn99IpOYn8YQJDEtakXIu5pWY4okU47T6KoGoMIzR8vSYHjfEm6mUK9ZDgzLpV6Ovxb0u/jpGkbPz8pVbYU3JRbw+js/NN9NT6yeJLsbB2IdZnzkH2BRvGgmMotaxAvqEOToJgKDZJyYthfmihPumppzmqKuRhFsymZEwvnoscYymjmCT0uM/jTP8hGiThKuiDpbYOjilaFCwoRuriekz0kwX29hEfwopMBbSEJcmflvZDU1b0nS2ijOn2hPXQZjRCz4kauqypSJtVjGihlzZUgNCFUUR8Q7Q/sQraGPVcJeAs1zAPlaylDDJeFS1RzTxphQk75bnCllVcG5i/jvJVzaxFxm0WpM5wI3w8H4FX+hB3ivxZL54ruYrt61h3yUnDa6UFkqdi47RFISbMXSlPcEHOUexUOVfK5jnSVuYnV8ZYX43YNsFV0KWmYi5mTiUpkH2CI2y6EgIzb0Ukyhy/BCsU4JPjfwN+CvhfWtP4BQiVu71chAEqU1sUAEzsvzShWSrR2nEBJ84eQjgUUH7r6U3EAAUKdURJaZDAkfglwp3CxMLUDAFDrTA9qp6WZeoIinrZz7PDSodkwcRFq/agY+I8TM4FmDGTdUrrwOqpt2GZow5bbpyOVUs20LDT0OU8QK/Fcon+8kdpKB2piRmpPBaWq1PCjTjZUTAawuK09Vi7xIy64pU4NziG0cAF6OMRqaFSe49qCA7VfFy2juGr6zjS/bmIdUxBcrIax9zPYAzNPJ9hmr4Y2uQcRJP7YLMbcMfnN2DGhlk4qrqAdF0GpkWuwEg4BIuvFJsXF6KxoRfhZBPMZSXINO5HqY50VleAtJQYTrUewanJ3ay7C6MhhviRFHKKC6jKKcA9Gx/AVbW3oCBQhQ73Wbx8/hm8uP01fND1HEG4g81VPBLlqUaOYTbuu+uHKFwVwK8fOoqlK+dh64NFyNBbMRB1YiDUDbMmk2DvRYBgKl7fHfJh3eyPYVH9Bvz0T8dx33P/gfZDXqyYV0feFEXrNXGEj41h7P4JaDdSVZvUcPSnEkx6yNAF4hjOUSoGQqiKcjeTWek1Vsrbzf1+pKqzkK8ugpHO4vxwF6aml2DjwuWYYS6AWncG8dFhfPzyuxCzG+HtVeHJ03/EjKR6NmmS/RhACZloTu4grrq8BmdaTuGZ/U9jd997iJG0Dzb248Xjz6LXPwSLppBMbJR9qMHK5A0wpXciJVyFPncQI7EWuOP9XOxIsRrpAFNRrq1BoW4apmXMRX31HPxx+wEccR7BrUsugyHFiReO7UJKcR7KCqdjeKwDE9N9yBs1YcLkwi1XXolrFlyBCyfH0B0QNi0c7FJKRBEmdQbqjDdgrr4KwYgWbs0g1s0sgDfQh61H3kN7+CzPozGFg3DTkZTUl+LME+dRU5VJQHTDeaKJdhhRHLlKQ/uTlsUFLsiTGPIZM4phS88nizIiGnSxDuJ8GOdKVFRGfc23IZrVjbHeZODoBCL+PkZgzIV1JQ4otip0Sn4LeWHX8X+xk8RQhbAv+SM3lCiav1myOgn6WYuheaAItlldCO3JxcRPnAi2NhKspIa0IGF9vDYiaCMYwGLi3BYbVRCI50j0J4Mq8qcj5sgh5bhUQildMFysUfKL06HaWI8M2rFElDL2EkFlaT1qBfyYp5ItU2LScwLw5EaHspARKvu5/CfmJ0kBPy6yFoYXJQMU8BPAS8zroxgIfInzJCM1ujra0NZ4AT4KXktgiXBfmLXQx+hPlXaYlIoZVHnQq63cF2RDCIUESQUm2dC4gJZkyYqF2TFRlQP5xnosyKsjwGRiJNqAs51duHbtF/Hy1i6c125HP8OxM0PbYWXYunhxBXa87UNA36nko6LgE1F9HMnqAhSaamHRptAovCwzwHaEYAjXYMOmItRcPQhr6CqcPLsToYhbAZGodDiFq/XkYPMd+di+bR+Wrs5FlXEu5pYsQH/3EE57DiFTX4l7rr0fdz24BpVLs7D0CjMBO4qvfOoCSmM5WLrKh+qqYiwuWI9ZxQ4qZzNOtBxH1GpC2lQb5paZUDy6BgZ9B861nMezZ5+EV9OFbFU1PjH9a/jkFctRkGzGvLoK9DoLcK7JjcvWFmAGpuH8UCv6VHsRVI8qQJ9QFxXBJQOrq+7BNf/mw58f3gZTgQ0puuV48cU30WdowGnfUZpNOk+m51b7qEguBFSTsMUKcevS29F02oyfnfs2nPp9aI8GUK2ZhcKsHnSNjyM4Vw0XASE4jSzy7SDUQyFyu+lI0ujhxgD7N42h+VT2iYW6QICJpzPvMVjIAq9LvwmrKufCHE4n8zyLfWfOIYWhk8negZf2f4AtG25DV6sFz7+mwRUbpuPQif3oifXAEpyGYV8JirPNaAg9h+h4E8b92TD6sgggLrSEO7Ft9FmMxqT8JISoX1GVk8sEPK505CXlIKfejlrDx3B84CBheJyh9h144MpZBLU+6LLL8dnaNSjLnoaAqQnJkQnMT1+MfJsKe7qOEL1M+EzRpzHTMAV72zrQ7GhB5oxk2BamM5Q6CWMpo59TOjSM7KLuyRid6B/NXxb2iwwNpRP0kymTdnUfThiPo9HYie2uozjSdor6z/6j8xBwCboNmLpxDrwXOpA1LxcHn+mFr6NBMX5hOgau1dZ0qDOnQJNcDcvM+Zj6zbUovSEbLn8RQme6aJ8EEgKEis5TOzUPGYv0KMyzIXYwD5PHztGmB0kQGHjSjrW0UWo77U+AWtyF6L3Um+UoNik2JG2R2hEAGb7L2HGcwGf67Ezo8jvgHUiH/xkvgkep11ravNbA/AXIZKhLrhLgFN2kmjJPWYvdS1itFTZHYpIgOzLyzNoIZsh5Ug+u1eIYSKoiJC+lqrnIVk9HNGaALz7EekZRVVqLGVXzFTKl1FsWheUJ4JF2yfriWJ8CgAKI/wn8pNAEXiiCkTu5iUfbJOy9GAZzWwmJFeaXEEpfdzv6mtrp1ZysUAghLQMqMjrlBgDps0laFTcgSVVCwZG+qv3Mw6MAoFpjgc3IziTljhLFxWsxWwrZiELbdNx8g4vsqBrdfXqMRA4zDCrFjXetx7MvHMDCuTSSKdlQW4I4e7QJkz1FFCTLjI2xnMRAdERtRq55DlYtLENNeSVGhlUY8fWSkejRPdmNWfU3kQ3swPwl07Fvhw9O31lFoKIIEs4uLrkWBRXVeOQ7R7EzeAz9Th+NoAinOg7jwuRRFGfOxurl1+KdN8fw9U8dR+++IYJPK6pqA6icloWDO+z43dNvMkw9g96OZhw+3om9vhMoSp2BjJogbATB154bxbe3fQvbhv6MsL6PYtNiZtpCbJrxCZzrT4Hd6icLcOG1I068cegMcpNFZhEc6DqI4VCHIlNlTEgUhZ1o1mShKMWKivQY6hcUoiKnFm8/04K3Bx/BIBrJ0GwMQ2zsm3FEYv1kZSGEIxqszrwNV9RdjTeb38Oe/vfYfgOW26/G6voZSEnS4+DZ/WjDeXgWaxB6M4jwjhCsumxEDSrCyQQMEYa5mkqEdJOwUP6T4X5FGePs24UZG3Dl+s1Ir8tEdCgd/aNh2JJtCAY8ODx4FDpfGZbOWYbPPfEU3OY+rK/Jx8nmN2G3m3FqAKxhB+Za1yCY3ILcgkzEyJAunz0VC1OXYrppKZxkjR3hwyRbNE4JISmOqIq6GDLiCzd8GuHoEGYvnIKG4+N00h7cUXAPBgqehy/sQYavAF2hMpzs8sDpbIBj5gfITT+Ozt6z0JTocdPa29BxPBlvvPYcVlWXkY15cCitHYPeZnRofMipcmDvSS86O47TcPyKAUm7VdR9tdmOqIXMlE6vIdiDQTrxULEFyZ/1IGdFCOOd6XC39NIOAjyfEOFPQdbcMpjTO2Apy0Lv0RRE6PTjdFAyLqgyZiDrro+j5N4NyFpGYL9CBcd4J7pPuZBRkYnht3thpv7I+Lc+QqdD8AtZg/D50zGwtxvjLfug1QXJPIQlEVITZqzYvLhP1loBKhXDWgk31TyoJjkRAFK0i781mcUwf6IGxrRWqDt5XQeZ9punEZno5BkxRnO0PAE9QoCGRi7mL9GchOGiDRLSyjijALqVxMSoyWeJUcVpyXixmtEZoViuSJzPuumlHowoUvVpMOuj8ETdZO8yzhxGZUkdmd9CtjnBtJl9AgDZEOWRtotTXBKhMOv/D8GP6a/gx+rI0xsXn+T4MPtLMD85MYHMg10daDx3HM7QIALqMMNXVjgaVRiglhWKsTGxmET8JlYwQN41ToEHyDiSUJG3ANdetgr56TPgHPbB5xug0EnZ6Z/DIQNsnjloH2qCJ6ADq4LTXYdRmL8Ad1wzE0fam1E2vQzPPTuAvTtoFLlRLCxfDW0oB0OebhqBHkWGdZietBL2kuOomTkCW2AWBhmq2WJV9AJ+DPaqccWWhTBrCSTHanF2eA87xa90vkqtx6oZVyOenIJfvvw8klLieOizd6KVSvTHM88iovPCwFBu7oJZMJiS0HJuEJddPQ0LVmai9rJRjOq7MHQhhvdaf4u9I1tx1LUDJ8N7CPIjmJKyCoUzLRgbmkBB9izsP/kGDBoN7Kp8mOKlSNbnYGpuFWxJ9NgqMzyUWkluBa5avRJZyTo8/8EbODL8Ij2skY7GQVmH2BtRJfQ0kmW1DXejY48NrkYLmvdO4K0LL5Ih9qNEvxhLrHciU5tBptSEiWgX2xtHdrgOty6+kyiTh98cfxJ93iZckfEJPHbPx2BWu/Gr197Aro7dsJ4youbVmdCcLoKOjutbq57AtYs/gfl5q9E61oUG/z5E9IM0PBX8kX7qQxQzk9diRdkswHaS/bgPFea5qLKtwua1GzBj2kpsXHAV5lb5MDZpwVPH3sb6qmpMzQS2tr4FuzEPqokgTge2Y7LXgbx4DXKLZkJv8MKr2o9JbYSevRCtzna0T7ZgY8ZVuKbiWoaQRRjyuqmfWtTaFyOjKBm+XjteOPEmShgW+1OdsPts8B9eheK0JXAZgd+88jRC8RRU5iWj0duG17oHyepiSO4rxO5Tu/CHoedRmubA4sIaNAcGsLrUheokF6K940jPWYAz3SoEXT00nrBYBiM9OvqSadBPz4WB7N0/3IRYwE+9K0RBtRHzaofhCuWi40wQWu8wktSFmDv9k1h81XQcOz2B0fEI1l1/NYq6F2Ckv48G3wtDdg1m/3sR2neMwrVzP1l0H/SuNgT7bYDVhqHtpwh+IdoQiQsdkLW8ABlTCDRJZoyfH0Ogu5nIQBASbsI/JRxVAEbYmeyUKExMm+fQxLUqKwxxAScBKxcPE0QcmTDm2qCqM7KvCxB/uR3RM8d5Bm1fbYdelcJtnk+SIzculHIIRAKtCdzgNnHDSL3O0EyntVn5RyYX6wbjAPYZw3dFK1kfni8kSYaydGxPkLvGI3644r08x6OA8tSyOjK/BYmxfGmSAJ8CdBeZn0x90bItXAsQyvjffwF+vFrAT8JbJeS9CH5ys0N+K6Ev2R8rIedpSTWPtx/GB+deTUyhkMIJ+dJEZaxAqKjcgaQX9pFpBBmKqOI+qJihDDZvWToPG9elonpqMTu/DKfOtyGgdbGxYEM70dbnhMrrgDdIiqsywGpJx54DuzClZDEqc9Pw299Hcd+3tqC9cRwOuojiGS3Itxeho81A0JuF7yz8CZZWkhHGetEV242KfLkbqUazM0gxm9Hm3I0C3+VINRylVItwtKub4ORlJyTzvDAc+hm4/JaFePtFKk3YiVVzqtHcfArNrUehNqQj6pZ2BLFhQwVuuDkDeZVe7H5pJzTmMA0/CRP9GhxrOo1Q2MeQTE9lEoiKIC1pBm78xBz87kftuPv+5bC3zMS404OR8Cjc7FCPf5JtJsvMzEVrZzuefIVh/lAjPOPtePa9N3HI+SZ8mj46lDT2mQCkMI4QUlT0yJF8pJFRJmcWoY/5nB86gWSbA3XWjbgi5xp8bIkeViOZCkPWjvA59qEZm+x34Mr6tXip6RyZ37soDFbhO1esR3rUgF++8Bze9/2Cim7CjbnX4MpNDhT5l2Ak6MbVGzfj92SVWUXAhqV29HQ1wusZQThM70qtzXDMwXULbTAmv4WYPQhjsB57Om04FZ/AB8fa8cOX30T2kA1h80tIJ4ssNJTi1PB+LJm+HLMKKlCVUg9dMBddk81ox2F0Dnai/YAb6aG5sKYuwJHmIRSmUqbhKJo7+nFt3SosWGFBWsCL1iEPQnTCZ1rPY+iUAS+efBPtsbcxQ7sOY8knEWmrxHPDBDxDDDdduwjzHWUwpgAGaxXy4zmwBsOYmVqHwLAWLe7DmIxNINRkw8LVdTiTO4SxaBtBKxfGpyowR5cP+9pM1tEO3yD1JzBB5sGQNzMVWdOAtNkZ8HTnI8uVjyXBxbCndcBV2ck+tcDZTL4z2IflWXfhgfu3oHxaI469sQ0t757E5lUhrF+6HjktC3Gw5zUEDGbkr6qG93AAI03dCF1rwMLpduTUVaL9+CQGj5Imx8fo6DzwU49tU6bCXGyHrUxLkJkJzznakX9UYWPkU4QXARpaq0RpYvoypifHaOBy8zBXtRzlqi0EqmQMaRoVcInSpqOdMQRfHoXnhQaEGy+Q4PiYjwFl+hVYkrSWIaqDINVJCyKjFRQlqArTkzE/SVKG3Ny001HrdQZ4yey1UTUqLRtQYloAdzhAvBhUQFypDq+Lso5BEqeg3NjjFQLa5PmoYNhbexH8JEkdlRscF8NcebRN7v4qrI8Z/jeYn4AcG0rQU+70Ki844FoZ8+MpEvYyKTc8Os/g1IX9CERlLhqT1FY4J1soaK8h8wsJirPyOl4sU1nkNkc8oka2rRilRaUIRI4hU2+E25mH7gl2oMZNVhVDSD3CsLSTrEiHVGsprtpcjtn5M/DaW4ew+bol6G134sTRMVx/x3K89UYHClXZGHcNoXM4hmWFK2HSleDJ7R5Mt8+Axx0GsgZw/Y0GhnEzMTQs8+NO4sIFJ/JN8zHqP4/x4XRGTjnIxeXswAiG3I1YU3cl+rrGcb7rONYUzUd6RhSH9p9AWk4+6str0NPSgwM7T+FC8yie+u1rmDE/nwBWiK6jRYiFdLjQ1o5QcBJWTTo7xkSPHECpbS3mLavAdx55GzpHAOvWlmNW0lIMdbrhCg6wbA9OTryH58++iN39r6BXtw8nR44g7rbjutr1SNHNQtPEGYQZtmrpWCIxgjo9o4Xtz2VY8sW7r8O6+ddh+ZQ6XJYxE5fPX4W5FStQWDUCj/kgOluTcKS3AX71AJLIgq9meO+whPBqw250e9yYZcpDprkDmUUlWDt9DoKDFpz2nsLlBZvgzTuO7FAp9vedxrzqRRhi6DjaehJ6bQ/WzVjF/rXiTCfZuiZKhqZHukMP02glArGFGBtYjJ/u+SOeP/89HBvdh+UZ03Hjhip49MM4PuDB+oXT8fM3zuK1g2dxqAnIowNbcVkV1ON6HBrYgXH9CBo15xiWH4Y1noarlsyA2XAObc0EeSfDR0MEWapSvHO+G21jHrgJwFPTsgiuwEBoFwzRJATiYWRqkjHoGcKF8D6MZgSRdbsBzUsiKFrKsPxEEL978QiKy2ai0rwcL+86jFPenTRuNdZkrcE8+0z46o9g/9kxbDNQzXPP4sjRCXhGu1GzRA3nOTKf8QloYyZYInaUTJlBBjYGW3EuHN5kLEmn8w8N4YMuHbqiJsQHCSZDQ5iSNI2RjB0ayyiOmYYx/PQg6qdF0WfKRs5gMra1v0MwnyCc5GL+rQWYupJhY88gnF1kgRY9wqME3/39ZJdtrJQfahmiyi1BcnklQt0j0NZPQ3DEjmBzL20xQAdvpB2zfKKFDBMp7E8MmGAlQGMi+JVq58Om9cBEB9kWPaGwsLjcRfUyDB+n7vnodGWoiTooLHGZZTNqyjNgiFWi1XcE4YhbuWFBvOF5xA6WJcAruBAjdLmjToJ0K1m8CznaaizJXoH8FBPGJrwYiLbSXuRWKa9hvZS73aybMEmpB38oeVWUMuz9EPj9ZcxPGJ4CeFx/KPT9b4Jfgukl2J8s3FbAL7FIEvBr6jyNkwQ/mZgqddJIYykQGTMg5SKTkprzACtvUxehQFeBJK2F7C6Kxr5+9HdbUewoRGryOZSlJiHiqmHYOglflB1GEcmNBz+ZQrGhDndeZ8LMVY0oSMrHGy8fw51fKcN/fO8w5swrwYrV8/Hy7tMY6o4iTZUFu82KIkshPVgMJcU2HG7shjmvEjGzFUmF5di06Rp0nonh7PgLcPfnwxuKkhFNELA0SIn4aLxWEuvzmFO2EkOBIPae3o3CrLXIzAP2HDmPj9+2FPc9uoByScLe7QSN3iE4XSNYsGoaLhz3oX6OHsHAIMY7suCKjCMQJvhSJlok4d8+/k0MkTk9/9ZrDJ/70dDRSFAvhj3qwAftbyKuHYKOYXuULFjFsFNNT6yJpWB+6hqsmW/GqNuAkwPH4Ik5EVbRmAg0Gjocs6YCP3zkenhKdfj0L7ahY98+pM1qJSML4BdvdKM430H2aMOhw21YUl4LXSwZnW4nalNnID8pC3u629DiaoLJGMOZHgf2Hh9FfmEJrpwzHw2NDQh68nDFHCtM6dn44EQPursGcMXySswtykCfcwxbjxTi8oWLcbanA73hRlj9Wox0qbC7vRNZjipUl9Sji8Aw5BuEKZZFZ1ILW9VpZCenIMu6AW8fdOLdzrfREN+BlsAu7GtuR7VvA7KmhAloW2HX2JEcz4NL1YfukQH4XWEGY8PQ+Yow7B3FewPvYueFZjR495H9tKFKuxrfuK8G665YhRz/TIJyM5pwQWEyBRlkd+oa1BDQHBVj2K17E53jfXi1/yXqZBvWVW3AkDaMH+x5ig54ANPNqSitnI38y8cZBh9EYG4cXU+0Y3ilCQ6dC82+cRS4qrBSMx/eCRuG/TKzb5LkIRsu2znMnE9utHIELt8Iho6RlfcyFKUORAMmkgIt+6gTk23pmCwth2u2Dc3PdyNi92PVqsvx7m/3o6NgEOlrpsK1txGn3+lBz44RREcc0K9X4/wLLqRUFGD8rBa6cQk3x0DfDW3JVNimF2LkrWZES8dIOFTwn/RAR1DS0a5k7i33kIUJKUncmBCgkjuuAjYOVQadowXd8aOYiLVBl1MN/TWXQTM7BRnOVBSM1iGmJdvVOOmwo5Qrzw+Uo238DAZDhxj5UecJRpKzMDKZJyjER/BAbojILU+6blaUAW8sCcnhXNqMGw3+43DHB4gRxBoBOYEP+ZObo/wTXRecElipJPjN/K/AT5ieAN/F5V8Ofs1kfqcv7OPxoIxpKpUURBaKKwiteBQitkmVguVJK/HJ8jwyrVREPQXIMU9F0BvD9mOd8I6XoDB9CEunW+AwLUbfOENlUvSgTGxk0D7EbcPkemTkWKhcp9FyYRxz6rR4a1sUv3v2KHLyC3DLPTVYMWMRytTF2N26HRHLSSyqNuBYSxOePvtzBEIWLF95Fd58jiGj1Y98hjhnmnaihwywQrsIYftZlOZG0eVLQ3/oAIEngtmlS6FNSsa+A0dRNb0a8xZn4vAH3cjJK8VwbBCukUmERtVYPj0XS2c6CBwerFhlR3Y+2cDIecytq0ZoogKtZG7++DCytYvxia9dhf947H0095/FZ5Zcia/euByNRwI4fa4Dl6dejxXJV2Nm8ioMh8cIvO1UFC3shiIEqWCnGgw4MXgcGclkw9oCTASHqUJhyjiCpUW3Y+mt+fjmr7cilWFKcDiMzWtmwJ5cgsUzFsLn7sAzr76A+gU5uO7qOXA5bdjfsZPn6jBj6gY0eemQRhowihEGIudxNrobzacmsHjxQjhiehQ62CdZZoYUZnQ3DOHE+F68vGM7sl2zkDajFH8+uA+1JWSxBSZcOHMabm0cfWoCoeY0w0cN6qpLsbl+BapCC5GJDNjNZcgt34ecgaW455cn8Hjrg/DqummMbK+miEzrRnxsfTku9B7FofadKDRdRjafijp7Le5ecgeWzN8EjM/DnOlV6PE2o7O3Fxp9AH5VP0OkIKo06zBrbgRtHQzBqPR7zx2BKZKBn37xG5g+ZzMdyVzUTSlA0vslWNqThwY6lPP9PaidtQSrcldh/8lWvN+8A66oGyQkWJ2yEBXJ01Cc14cOcyc6aBtjLxjg3pLEcM2EuwzTkV+6AMtqLTh6YQhu7wgsvmQYioNwVqsw3EVHNiMLPRM6dBxoIjEIwZAO2FKzFabW2PkO9tNZZM0txPjuDgxNOOBdkY3Xn/8N6u+diqnzgzCXUTefb4Y/kKQ8DVK1xIbipDE4/EG4yewk4nI72xDWW5C8dgWMWVkY39WP9AVmqPotwKkunuNESMtITcbe6TgTA1VirGYyO5NwFjpgOllNH/pjZzAUbeExAtuqZUj9qg3q9DZYWgnmDWEECTCh+CAjGjcGY+04QcfTHT2AMG1H7n0nWJughYS9CcBiZixTgEr4n4AjIVgzjqbQSZz1H0U4PsQgWpKaoCqgJ/WTsxL7BGcEY+RKAb9LY37K0f93we8cTjceRDAcYrVYQaWlrAjXcttdRrmkmjqdFeXmLBjsHuzWtCLDrseUnHRcW1GPyaALz17YCb1/NqrnhLFiixOVScvR2W2A00djkOkx8REc7TyEM9tL0HGuHGkZFqSW5uKtdyfQNvkStu84iKcZrjTZTqJ6QTJGmvrxdMvLOOLswPH2JoxoGuhdm2GbLMfNn5+Brr5tqJ5VicbjAfSMHYCfDO5zmxdgy4MmJJnX4tyFboRDJqwunY9Z13Wh56QO42NjWL98AWzeMkTplQOWbgz1BlHsKsC8yyyovj2OlhMdaDnai9bt/ahfNw+e/GGYnbOwr2Un2fEEytK3YNHlNfjW9x5HRD2G2tyVDMuMeJze/bN3lkBXSX9I4JwzfTkMES32tn0AszoV1yy4GRvWluF43wlUFszENz6/FGvL12DvqTMM2WXiqgp1mStQMXcA2Zm9MJ7Mgc06F+XhRXjhTztxqPVlvLHvPQJ2iCBWh1RLGvaz3xqc+zAecKGkPBcrGRovNq1DbdIieGhMntA4gXACM1Q1mEzqgMt7AdPKCtE5vB/65D6ssW3AfudZ6K1a1NMx5JHdpaR4MenqRlcrmaG6iR5cnp4JYyDegLOnO5ERTcPUOX4snZeBqnodMBRCclYmfnViK0uSUMeIAk0tbi+8H1/42DL0uc7gJy/9lGVEcFXhdZRDNdYu2QRrSgZ+/tKbePSVVzE1txDZcSPO9Z/CkPo8jceNLPVyLHPUYnLwEIoMi3DmcAvavGcI9LmYt2w9vvLtI3il7WUlrN1GkLssdz3yyPScvj5UJFWhrCcTbgL4GRzHRCiMbo8PLvU5ZHTnofjcFpS49WhNc2Lsx31wvepFatE4lswxoeXwIIrUhTjr7kHQRiBxD0Hd5sDcwhXIyrHD3TUGdXUVOnY3A+5h5E6txKYbp6Nu2k3IdNYjEu2BfbUWfn0WnM1epF/lwHjjGAoZtu77dTOm1Jajc08vUr5phbVkBONdYZQVkTyN00Yus9J4U+HcfQrGzCLk3LAa4TYP+t/sRtLaQrhbA5g4fYCkZISWKghHsJB5uVqd4tCM1QuhzS6BNsDtmfMRceTTcXuhJxvTmjNhrctD6owOBFtS4d2hRXhkEBPabobibJOEv9xS2B7JTmKOrXA2YcAs6iLwCXNTwlm1TH5WQR/VKjdIGaST6YXkUp4r84IFQngFQUnQJoEriTorY4jKoTiqSmf+74FfS+d5nGzYi2jIT7osFWDmzCQmkx35W56WEBnIzH+jMR2LV0xH5qoYpmcQ2wfGYAml4dSwCy3+HTg32gjf+CLkpMVRMu0wZqQswNlGGpO3U3JElJ5iFAcwHGlHiW0u1l23FsGJfJw634qwrhfB0CgC3XosmLOYnj0Foyda4VB7WF+GlPpZ0DjiONhwFMnRaSivZEiZ5keefg0aWrrQ5TqO+rLroMn1wpFMhjhzIyaPmrC+3EHG9RKW3JCFd6nkmQ49rv16JWXhQXebFkaDHtbJCejT3XBSkYwoBbxkJ0vnQp+Sgn074sjPTsa24wfhD/twy+ovwpJqwW+efZodEsG8ogVIKjZj766XUZv9MRg0AQRHQkrI39TbiVO9DVhauAlbPrEKVRv9KNZlY/GWWkyknKLCZ+K9g8cwHOqBnixwXcEmmKYPQ53cgqmGIJZNnYuX323Fq33/QaPux4R+hG3pQ1t/A147uB8NYzuhpdKECYh97U6wgsjMCGPJwgysKFwD23gBGXc/5s5LwhRtFX66exvaTrRgWx9ZcS7D+mAI4ckiOANdcA0dgirlKNqamnHoQCfa4qcwwtAlrjJTH4xsjxoebQ9O97TgwslRHD3WjK0fvAOzPh96TR32XejFWKQT+eoZeCD/33DX7flobD6N7z/3Q7Trd2JN3hZ8ZuO9ONxrxC9efwNPvP8CdgxvRUA3htU1c5BlzMSpnlYMR7sRYp9nqmpRn5nB0LsGf9h/FCP6dtw262pYzAaUzI6i1JqO5MJdCPkv4MRQI62mGJdX2JA3FEG6agomuxqRXjJApx3HhdFxBGhtraNB7KLM4v1dmOtdi7lzNGhoOo0xsmDPe25Y+vwous+CgMeDQ+yX1C0+qPQx6FtV2HNqGJryKkxb6KJTicMHhrD7zqJgRglSa60ExHO4Yv0K1A4V4tjQEWRuqcTQzg6kZMVRcEU5kgp8cPadQmr2DHTvZBh9dyHKkrToe9+K1JgOoaIsdHc5CDpG9PG65JlTkLZkIca3H8Xw3g44LqtGdNSF4IXzDIkDPE/m1sncQR1ty4BYdg3K/ngVMpYaaNeZSL3fjnhuGIG9BBwPQ2l7FlSVdqjyydWaTPC9yz6PnEUoKrM3EsimkxXzVREf5PlpCpU4ILFgYuKzAi4ypkgkZLCr3DxRntjgfkEUGR+Uc5SRPl4ngCpxuGCJYBP3cL+cKQCqQCGmyCTnqoX/W8zvDM5c2ItQWL6rScRn5aSCco5QV+F9ibvDNsyqr8UV15Ri7xtalE3Tw2cM4PFXR3EhQMMhddaqxnGu+wyGm2cyNM4jU+rDiYYJDJLZSD7yCI60UTxN00gj1F01uOtr9TCOzsDJpnPK/kmXHx5nNrZsuBwqkwF797TAQTaycckUXLnmdqTn1mPnnvNYfHky3nq+C/M31aDSsZRh2kl0tU/gmts246f378CaT+ShXj+Ek+o9sA8WIRBNR6c3Fz/f+hqaW2IM8RowkmvANZnzoevqR3atFmf62UH+GHKnDNMVT+DfH56EanIGKma5sX3/OYT9ZJefvQvvvdaKXQ0vwmp04MbNa6AKhPHazt+htXUIzjYTbEEChYeMui2ICtsy3LvmRvRZQti5dxDz5p7H/sPH0dIwSoZH59BE3fTFcUXJZ3HDw8vQejSCFL0R8cIkBCd7ceDtGGabV6BGW015pqFXNYBJNRftGENBPQxqk0z7Qk+sE4edO7Cz4TVcON5Bj5qNa1fXIStuwjk6h2Wz5uD1U3uRr0pj+E6W76vE9PQyrCuej3mlM1BcPQMpuixkevJxfnQUDWR6MmbjiE2hHpRS8fQ0jkx4NaMMhw9jRNWCnng3stVTsWRpHao1cxi2RXFr0cexcvYQ3ht4HW++fhRnjbuUu4LXVt+HYJoV9/36V9gV/C161a0IaL0IRnWYXlyDZZX1iA+aGVJOwEddCsSFqRbjlKcNMbMLj3zm2zCUTcPsejO2J72IosutqIvOxdppq+EhUx+MulBX24mB9F6knqnHoPcczhubMDYZhduvx1BQXrZAskY72BPtRETbhOUbF6Oi3kDd68BAUIVjLZPYS4MdvSIFjSfI2gJ+mKIOdMyvht+WA087mW1WmFo8iaSqeYiMVaPUXYic6cnwHDhBp04HfP1yHHl6EF5HFEk1SWj8zjnaoBNd7zuhV5cjkm9G764LKFg7C75jY1i6OpmOz4p974URP++AeqYKfe8EkLF6BgzZWRh5fgdUUR8ybpqJYDfJwflzCgDFNBaGlBYCiIPwlwJd7hKUrhuF7fhupK7zw3XCCVNhFULNdkTGXcCS2dBdX0U7AHwl5UBaOeKtLsRcPuhISsTmJYQVDCDMICygpwCKRIHyPyNBClDmAMq2zOdTxgApU8EbeW5ZHnKQp2TiPCb5KNfzn5wvIa4kBURVLE+mo3GdYH7/S+DXQvA7eX4vwgQ/5TNxiQwEu1kRaRnPZ71k0my6vhBTGV6lF1h51Al1xKcwg6DKhsmAD36Zo6T1oWvyFPYcD+L4qQiNZBDB2AQbGyE46pBsKoA8MB+NDeB0126oe0tw29fqYA1PQyND1YCmD519ZIHeNNzw8dWsaxry8vMwfxGNsnsEs9dVMEzQINPkRMN5N156cgy3fWkWwl2l+KDpTSysXAC1ox+vvdiHlOoww0ENJo+UMmQaQ8mSAvxRsw0nTfvQ13oO6rNR1AdmY2pRDsOGFnSQsT671wtTrxs6MtDf7zqPmz4xC3peu+dAG5JRj9vuqMQvf7kPbf6jSDWn44vXEnh3awhgAeRZ7LDojJhfTea6PAMVFjNqS0rgCjvww+3v4bTTiehkP7TBcRzcGUfF0mqsX7wYM9OuwMZ7K/D+zjZ86YGn8Ifn2mFqrsfCTwXJdIexbJkTcXM3BjoG0S5znlR5lH8qQ8PZyNGspKoWU2uykWSoQpIxH204iV0nd8LcFceSVbNhUe8jgKXiWDuZiDoXK2rn4abFd1IfpuJgc4BrsqJjI+geSMLcqiXItzuwvbOBfauGKWZiWcL+6QHV47CqGQaxz8FrjXQojZPHYe0zY/7lGqypCiNlQSt8Q8/jfLsVcX85BkMxzMpYgquXXoPnjx7Gq+2/gEoXYx56GoGaIZsHE11qVJeUYUF+FiLDOfDyWEQVgCvUDWM8Ew/d+RUEbBZ86Suvo9ZUjgnrIHZlNKMHXtTapqH63DRYC1tRvJY6OBHD+52ZeKOrGW6zhuzEBMNEEgYDXupmGHkmC8waI/YPjSLrSB/mbVmKlNoQRnrGGaGE4DnL86fMQt76apzbT/ZzVR7SZzIMn2aHY042gkNj8DSHMdAQx8ZbZuC24EIsys1Ef3sLxo8egTNTh8jUevTtaoKu3oqhl5sw+FonJo77ySRrCMReePa2IWlaLUaoz4cedaL3VBf0/f1Qr0yGT0vw3TmOlNUEJ7UXI68fhrYgCekbyuE/3Atv0zBUWjJElQPaGFm5Pg2q1AKYV2UguXoE0Z/FMeE1oqeJwOZTwbh5HsKZUxG7sQCq/UMI39tC9kG2tj4TJp8W8WEzQloNNCEPzV6ej1cz2mOPcy2PocnNiQj7XkvQkyeGBdYkChCYFCgjFjFRN7hWXtTA8y4e5CqBM4kbMMIIlYE1bstBYhTLqCqRMb//RfA71SA3POh5iHVSYa0oJSm1DHaG+V9UeW1TGH0To3hzJ0OeAyEMnExDYYEX137WhTWrltP3zMfoQASBgIf5BuBXd8JF7+6NMYwLy6NyKuToluAzN61BfcUsHDvdgaCOYVTrMURaHbjlgXrMLKpDU+M4vXQrGjouwNNhweVX5qB8ng2vvT6An/7mLRw9eBZrN5tQPnUCJ3Z78YcP3octnItbPjEDh/a1YbLHjXU35OK++w/g0O5MrN1Uhz2H3OhwD2HKqkq8RkCL7euFapjwzVCyoX0UlbY6lNqjCLvk/nAYy0dTMGeeFq/1j+DaG0ux88/jODW4F2n6Kbhmsx0//dMZjEabYLJYcNXaeZgdmY7VU9dgydR1WFpVgcngbuxoPAhzSgsmosP42e492DXajJsvy8dNVwawarMazedU+PEjjUjJ8cJWPogff/80fv7Ej+FOOgu9yY3qfAOWbw5BFXwJ06qcBPcivNLUBL/OAH08G/nWQlxeOBXLilQo1lpgCaaj3G7CAkc5hgJJ6EAXGifOY7k2H74ZR2AeDWF61mospqfNSZmOX791Eg/s+T5eH38SL3Vtx1b/bhwevQCHPwuzc7Jxru8cWsOtsJHpGbjIm0/ktVzCDmLxJCSpfVT8KCoti+EPWcmeXkVH9imcOTeBuvwNKC4uR7FqIR1kNu6uvQIDGeP496f/jFH9KSq/jkqqWACXKLI1VszKNCGSfgzlGdm4PPcWFMfrofJYMa3ChFlkLQ8++C7eCz2G5NHp+Pj8KXjjkeN4r+McTFO1KJw6jgu9h9A/M4phSz+uy03DhhlT2YdJuOyyKky3LmV4O4EMyxiuKy7GqiwZF4viRfav/f0oNi9j9HAtMD46gl7nGMZ2DhBQ7Ci81gF3/xCaHujB5LFupC7pR3qREy2Hteh/qwPz5nuQ1BtH+3utyJoN7Hy+FSfPNmL+TXWoa9Kjcdowho6MQesdhD7FhNIvlmLsPQ/8LdS/pBxUXkepBkaRXu/BMHHWUpiDsU5K+bAT9kWpCAWH4dzeB9O8FJjL2Y+7BhHtdynhLs0ZKmsRjCsWQbOmADlrdRh5aQChKQQ9lQHaqREM/8DJberOdD9Cv2lB+PEPoHZfgFYTgrlITUfZj7g+iJifgerEmHJzU5WShVh5BbQZRQRJMsZQ4qkXhe8RN+RRV3mmVxyXhLeCZEQbYhkBkKRJpsJJyKuAnIInkghsBMbEnEFukvUpz/KSIcpUl/9F8DuL0+f3KcyPNVIwXSquvA6fwBdjpeS5RHl9TkwdhpXCRKwRvZMyG346CnMqMR48iBnTJ3HZtCUkB5UYdUXgiY0wjwA0LFPyFF0vSJ2Guz6pR3FeEB9si8Eb7UBMq8fZ3gNo2xnApmtqsPbyCgw2qNA9eQJNbUfx5lMteOrxQxjobMIDn0zH7TeEcfhoJ17aN4Tzgy6EgwQsesQF66qwcGY5zh+PoH5BFE27CVBkc3Xl0zFzYQ2OHe7EkjoTdr3fBZ+7VwF3HTtjItZN4Aih2BBDPBjEzv3dOH/UgB0RPc7UAddMKcfA8Xyc6+8lENhx5VV6HH6rEcNBslP2lyc3BIczBfvOD+Hn7x6AysN8/C04Yd2NkTQvdgdG4E8dwmy1FdcuHCX/iqB/MgXH33Gjtf8sXttxDH9+9QhGJvagwBRBKWPY6ZYUlBUCM6tTkeZzwDuhxePv+XHeP4FUQw7mTsnDXbdPxWyCvK4whCmOPGSTcbYHD2Dc34Bh/yi87GIPWY+mN4g12XVoG8pFw6gVHc5J/HTPs/iT59cImduoA1RYYXMyAx8TcJBhLaIlN4wN44K3mYrOsJGy8quN7E8LXYMB4bgRmpgFWdoibCmfgqr6ODL8BgQHCnH9lC04um8cfzzXg7pZpbh8WiaGNRfw4vadODq0H0Eam3hV0S15jMsSNuKOuVdjdV2ArPkk+k7E0eoBls+xkgXtQ6/1BLJ9c/DwyUfhV00Q+NPoEGfBetaOncfex0AvMPtmHbaONSLWYEFHngnb9m/F2d3v4eU3WtF4uBnLrkpBXmYt7C4jRs0M5St1+FjaAowFLHh2ZARTyeRKNhega3ME3V7A38rQ/p029P62G6M7nLBu9KL8u2TAbjdcw1aM+6KInmlFfucIFlREkOIfx7guig8Ge6A/P4iS+jEsLJwHVboRzQcuINg7CJXZgOzrM9G7O4BwO0FpMo70zVaMNI5h5IyBEZAZ+ooyBCIpCOweRuoyPeIWFyb29sBeaIFtXjncpyYQ6CWY6pJh1tej8NYVmHm3FsaOEXjfacbk8UHkriHiDI1geDgEXSfLIpCHnmpDfKAd8TSG/llk7blGGCsIXTEy5ZEQwj1hhEfDUE2fCf0Xrob65mpEtkyBfsgANLcRO4JiwQJx7DrGELocwhkjPpkcTbtWHqMTUOOi+DQBSgFAATsmsX/lhofypBjPo84lps+oyPzqFfCTt7go5/6/CX7KVJeGPQhHg6wsBcdEnWQFpRWstDLeJ/8MqDfOx1cyb8LGzHWUXxKeO7sNR09pka9fAZMmhnDKQSxY5EJN8nJ0d5ng9A7QYOhZlAbFGVa4qFi1BKs4zo8cZ9DiYbipoycKoMvZhcMEpgXTS7HppiI4WoOYGu3D/MIganNC+PiKYsxZmwVfSwoqUY7l09Nx3dWZmFswDSMdZ3Dh/RFcdlsKls/zY6LNg3hbO8HKg4GuJCy50YHpGX6Yk8bR0NiDiHkUxeNaLDKbcZnFhHpTFD6dBQODUbQMNmKHpgFn+zpQYlJjVagUhZZsHOqkAoQtWL05CfamVkyMe2BUR9GZPI7tFzpxqOEwjhvewPn+duRHeU1dmMbbj/x+NcpUkxju9RJoU+A1W/HnX3VgpLUH1QYjskxkZCkhzHZYkJ9swYJZSVhRoyNAeuAyhpDdV4If/WYM+9wMfdRzsWX61bjnCzVoHA/iJz85hbeb+tA6ZGboVQUH2d/7HW6CWBlq9Etg1E3FcVUvKnTFqKuM4yd7nsePOp9Dq7aRoV8QyezvXIY1mQTcLC2ZCZVtoVWPorQcAq08GRFkWJVBxc4mK7BTMc2Qj8iUGUppAEUYgwvTckcwaEoma05DnbkWB+mw/jCyFfsD7+ONowfRfLIdu5u3YdjVjenGYgxS97yxMViZT55Rhc05WbhxfQGau8mGPBrWJ4DXG47A35mM2ppaZfK8zliC5y5sV97mYyP85sQLsfyWFRg8m4KOnhbMDTmwYUEcWfI8cDgPLXYrRr2pSB7PRM9gDOMDrVhNgK5bloWCZYUonaNF1qwszC+aRUdTjprvzID7PS0OsU/TrjOQVekZwVD7i6KwLNQj55p8jJ/MhP87aVgwpRrZK71wlfnRf9IPbZcP2sokvN3TzwjKCT8Z9gqvB23m40gbdGPwwiTZZBBhowkZW7LgOZKC6ABhhNFKrDwDOrsFo68mIZpOW6vNhTa5EJ6dGqTNicGSxQjqyATCE0akr0mBj45Mq87FvLLN+NSmpVi9MQjXLz3QvDesPGEUoY2Oj8fhDjFE7TDDXJqEUE4cersemjQb1Ck2GCttytuYotkWRAxJ8L7lhmoiBl1ZGfC1VWSkDH//cADRYrK+4VSoTzUKoDD6k1dVqVGhWYUHZzyKctNSnHY2IajqUIiEvGxBmJ1aQmABIomEFUAk7gjmcFfiBQuS+Jt/ApwVStj7v3a39wzOkPkFGPYKsktsLxnFyfZkoFIm9kqUb1PZcKVtBTIcIJs5TyPJxHlPL9r82/DekePYvzsJhvGlyCroRUpyMzL6V+Ccs41hX58yfqhjfhGCwJnBw2h0thD25C0eZuhIgTVxCpmh20SkG0cODaA4NxfX3WpGJcGnaKoBORU26LJr0DI6G0+86sbePSdwdNcAjuyOY+WnypCjoZKqWhDqjuHtIwZYvBOYUxdBSWEMPc5O7DuuRt0VEbQcm0THvm6smqbGF60FuLE8HQsLyAryk5HEzi3HOKpVXqSQCRYxz5s9QdSzbuYpJTjkLEZIn4IF84Dq3HZEuql0NiNuvnwlvkevnOuoRofBjZzUGJZkDWLLRh+ZTz5mzyxE7dp0VFc60HUohuPbepAUGUZT0ITOkA4leWpsnJaCWYsyUFRjRfXsPAT0FSjI1aK2zobf/MmMJk0+pqaugsO+GPmUx7B/P8ZOH2VdRnBVrRZz1Mfh0AdwYbweB1zzUW9bgFpbKuyOWrQbp8ISysScVD9m4Ry6/f1kbVFcZtXinmIjPlmkww0lOtxcpMe1+SbMzbPSORTgwkgxxuLFMBnrodfNhkk7G2rmZVfV4uq0maiwadEbHqIOrSczK0VXvI0KehQz885hS2kAiywMu3TDOBAegdGbjRXZDtwyLwRMlGPQ34tNORF8Y7YFt1xtQZ8mGYdOziIwZqNsRg+uv9yM188fg0prRXl2NnZ192HHsMxICNPYPOhr6UB1cgFqZ0zD2+ds6Bu0IaUriO7BELZ3psFon440TQ1GfclU32wMj6rhbG+C7/wEdr3ah+1P7MCJF09Cm6aCvcKFXc9swxMv7sG5D7zUyVJM/2QFIkWpsKVnwJ5dgki0Bq7ji1HWvRLzaUO5fg1SFxeib34Wjo0A75/uR+foJKJ08C5VGO3nwpg6aESoaRSNzT6Mk1XLG5lt8y2w1OXA71mIJNcUmJKykb0pF6ZSA+zTqGfZ+dAOlSJ8JgPGfBp5pRseCXPjWtgZhajMIeTcWIqcaSaYOrvw+mv96EodRkmlEWUz8zBaTVZH8E+pKYOtshgqfRrMXNtnZCNpRhmSUotg6SEAkoGZpuhgHdUjUpIM/4ZqmG92wEgbir7RDfWCGmjzahB+8QLC3Y0wRqMETI1yY63GeAWunZ0Kg7kLR5pMGNccgbxvU0WAJMIQOyTWTbA+2bRqKEdVJiLEHJkSrby6TXgVD8oIYmXJ/+oNj7M40chwJBIi2An8ST6EPRaSeEuLYLnE+gZMtZYydPUQpDzIM9DzW04i2UZGE5rAaPwEjrd0YUrvfPR0R1AQN6Nxcojh4TgBThomr7qSfNgw+qg4G69TXXwdjpBhMse4Ng0RbS66embAoqlGytJMuOxajJv0sBYQdXW1aOlfjMNkOo2RZrSOj8LTVYBFG9NQvygHOUsIfBl98NlHoSvJR/nKOsyvIJ137sUXvtCD1z8YQkVBEB+bnU9mlocBqwENES3OekLQpkSRPSUdxUk6hnATmM7waEF5Hoxz7Ghyq3DMyfrFIuzoKGo2OzDNqiHbMWP+TB6/cAhpKzPQ+dxJrC8cw+Z5erR3z8Rrz5TjwEEPTpzwI3tGMpZtKcLiBVbUzQmhd1yDrBQ9br66AFOvnQZMKcRYVAfXpAFJ1jJYsufg2O5k7GgOYdXKWhgLCpBlG0N++h6UV4yhpEZPJmtCuG8Q0TEn+oYncMDtQtzqRFX2fpQUvQ2PrgeeiB8l6U46ghNIzejCKkMIC01x3D7LjPJaKzTZJvisZowYjRjneoxM/MJkBGf8ZA+UQYbNDxvZrTnZDKutGBUsc3ZFM/TpVEhzPsK2SsyZegLzS5rh13WzTMCRm4OK6nRszIghxePG4TE6BXUZKmjQ/WRFSxxxfGG9FemLCbL9adi1S4xnEtZYEU4ck0ndw6hNGsSPD5zAsycb8b77KPViDJmMmJcla/GpqUFMnzKMQHo2jndnw2cpxqlRM86N2BGaMMFPNubyMVCLTkeKoRoO6u1oaDq2O/U44WrHYHwYLepu7DhxEid2DeJMTwyO1FIYHZsRGbkGHncZ8svsMGemQpVhgzVChjzgpPzPw5gyiJ42PU4fy0QWQ/7ipXXIXD4Llvp8qDOTaHw66nwYB9vHlTfNjBH4kGSAqSwdGn8edL5pSK2aCoM/Fei3IDkeRbJ1CBbaQZLbjNj5bMR5nqM8BZb5IQQdBsR1ZIY6N8xkrJMvqGE67MGyHC1WX23GwkqgMI3nUZfcmekwltuhZx/q3VqklZthSbXBkJ6OwtISpE+vgTmjAsapOgKqE9rCCUSqLQgeCcMYaIMpm0y/bi4CF2wI/mgf4sffI/B7FbuVyS7yXDs5L9uxAEfp/E/73mHoO6zYr4wJKq+8IlmKK591AAlJJpn9Hbix8OPKpO5ufysjQbJlnichr0yNkff5/bPgp4pfesUCU2JLAI//E9iUtzeHYsrr6+U19vIdD3mlfShIELwIhnKNTqPHWzv/jCdffgR+/2Qi3GUjlZnbCvOTOzWsEP8MyMA1SVfi8kwrPggO4LPz5mLM+iS6Jhvx0tkoXmn0sFFGXOW4CjfUTmPY5sRTTY0YDZjhikmIKy/sjJMF6tnoJESUV9cnQUuDVxH4InCwcXXITf8YSrMXwOU5BLh+jmRdEzQGtfIa/oilBJq8L6C7twS6gZ2wU7FcsSrMWgxU5b2Ng3v2Qx+boPeLE6BZ+dQKLNy0BFesPINXfnAIz2834c5r8rDyykrs2TGAHW83IaZli7UxhuRh5DlScN28qTD1M3yZ9CGlcgr29nTgUEsnUs1RZULpqEeF9JoiXHfnQrjPJuNcjw9hx35EvIV4/of78MVbU1G7fC6efjuIvYfPoTxpgOFxCBN+yjylACWlG7BuxghOOBsxozwTjuIMvPz0CTTvbkdME1E6N6Ajs8hdjjbXJuSntWBBXSGScBxvvvUiBgYYpoQSb8mQ8ZUovWtMRwOhMunVYfZBmH0rakoDoCGaNBb+jqAslWyvPgP58sqoPoZIZak40eLBm01Bton6EZXnRWNk4GoYtUY6H3FRdIZqebGFzOtSY1KVhrKsAtxQZ8GZcz4GBJkE1jiOdR1H18ggggx9ZCwv7otiXl4W1q2m83D24oPXh/Cz/iSMh6qxosCDL10ehGqqHm9uH8ahhgkYrQRabRjDkyY4oyuwYdp03FB6BLvfPoInBkbQS0ZVGtVgQ4YRG6sYLczJwHiGFa+/rcO2s35kkYGWJTmVx/p0dPAy0j5B59rhMmAkWgyYlkHFxau2s5+b4RvdhYjvKOIRJ0N/I2WSD5t9GgLFH4fLfx6xgadhj1HvIuOIk/WoxDCM1BOuIxExchP0XAd0cYQKk2CuI8CuWoJIXjaGOi+g5819GN/TjNDwJMxmI/SzipC9ZjoKZ84iC0rCyKF9mHiGYfHkILIRJPDJ90kM3FJRb7UY1qTDXzId2VfR6c21o+tEECMHziKo7YXOb8KUW9fCoB7C2LNbEdzRRTvxkEhE2f+io0JfqAsyz5g2ID8jQjAsOvjmliP1yjv4uwZ9L74Iy5QPyIpH4PxWHOavpgEL8hB5tBfB022IprC9BpUy3SoelbcOaRVsiMapX1ETgclAjfCTaCX0g6ii6GAi1o0jTIyZYrkMn51+L2ZnmbG1qR+/af8+BsPniCsa6Bl6h0muNq66A7ds+RJ0OnkbFDkQ9V9eZCDP8urlVfYmLVlmYlFeb8/lXwZ+b+98Gn8g+Hl9jPEJeAJQcpAYy3bwPP7WRc1YYdmAz+RfgX2ew3htcgS/uep2nPOdw8mmn8GWNomnT2ow4nLDGrWi2FAMd4ihqG468rQV6AkdRlv0LYQJeGrl2wEEOl0Q+miSMok6JI/lRHOhNt2BKaWrYNcfQlbgh/j0Rgo0JQljo1TwLC3Gzo/h97v0MFbdj8o0H86PNKBEX4T+ttOIu/bh7nuK6IlozO1BFNSYlDD3oedTsOXOGVhetxtP/iiET3yhGhc6Yuh68xiuviYdXoa4Pl8MuYVm7N0+hg9O6zGlKBtFDgt2ne9ARbIXV9yQjTGXF5HxOLLLbGg+4MJzhydxzyN34eD78hqqQ3jxtR7MKB7B7Z9fiGMNk2h7+SBuvTITXqMG7qEAskqMaG+ewOPva3HZ7Omwqn3ILDThhdePY12eFjNW0HBGvHQAEWTmGrFzqxO/O2FHWmk+NcKJtPEm3LWuENZMB8YnqYwMcxUWT6CXN+JKP8mHfmgDTHRXMgFLTQVV6+BIUaO7ZQRPvjqM3IIk2OhlBwbdSMnS4CqGXaK0ngCvj5JacVGTqRNe2f8yuUHu1EcJDhoYQl689PoIQdqGKTlkFWo9XjnYi7VzkzBrRTqcTR4amQrJGXq899Yguvr0+MztJeh+rQGPHZFvgfjx+QXpKLmsAM/vkpeA+nDtVamYHA4qb0nOLzDgwLtDeIfM4+5PlMG0swVPftCPQTLzlTkmLFtqB5ZX4kJPAO+83oJMfQSbFplgKUrCgDcI7wD1nmqsN0QZQqpZDy00gzEc3h/E1jaGv9pNMNhXESvGMDbyBgIeOi2dBymmxWTKd6LffwjrTL/AdVdSRx2pcE2QyQT9RA8ZACTjoGQlaBKWoqODMBjJTsZ86Dw9htd7guhdXoeca6/FqLcbjU+8h4mDndBUZ6P41sWYXj4DQ3sOQ//sdqzTB1E3LwmaojAmCNC+CQKKj3aWpoE1zQBHMI6u40N4ncDeSkeQctP1GD7oR8tLu1Hzb0uhsgVhfexJ3FqjRU4t5echkBBM4hECdVSe+SXqCXsioKrIXuRdgnarCgNkxE+8S2afdh9MlSnQLv4x+k4ewsj3ddA9UgFdpwWad9uhJbBHTKyTLRWB7pMI+ybYduqUsDqBOQE8Jbo1sA8ZGcq8UZYvb3+m3yE40XHGwkhRz8StFfdiUe5MPH3qXWx1/kJ5NZt8f0SBaOLMplUfx80EP+3/Dvj9GX985Xtwe93KgCa7V/w9o9DE/R25g1Oom4JfF30Tx/xteLjrT+iJT+Ku2TfjwWs348zBN9ES64a+cBp27GslGL4HT2iQjlKPat3VyNUWMbTcje74AeYdgCFKfhF3kMZLuKunIWay4+hRVNnIzPg0KktSYfX+Oz5zRR9ODBnwjV/04+xYGIvyTPjeV4uh6hvFriYj5iypx0t7uvDpeTn443O78eV7i3CIgPStJ/txPhTHddkaPPSdPJzfHsJvuovwHw8YseuddsxeWI0Dzx7BzVfY8dQRNx79wyAmqCCbZ5rx7fuy0XBgDD/f6iVgAzeXGXDbfUX49W978FsCoz+sw4YiLe7/djEC5ybxTIMG93z2anzjy69RiXvxvfunwZ9cgJ1/2ItbrkjGu+fG8cMnRtFPxV6ebsRDDxbCNeLHM3t8MCSZ0dE5hs+tdKC4LhmP/qALLzf4FPZ9Z40Fn/9GET744yC+9t4QFhcZ8JOHirBzZwQ//NMAGmmLcUMQfgE96rlilOw65WUUscSAM1WF7ivxnY9ZBL8HP5eMoiw9rrm/E24yqXvn2rDlCxX49X904wkC0RD7QKYyhOnZxccjLtMYmAvPjTBP4gju2WTFJ6/OwPd/NYStDX56d+AxAnzxihQ89nALXrvgpqNU45rZSbj3wTzs+f0QIikOrCzX4/u/6CCMqvHFa3Nwjky1t3MY125Kxs//MIzHP3DDHVbhVobhDz1UjBee6UF2SQbmOdT48fMt0HrjuHt9JozLp2DbG7041tSDT11HVlmgx9YXh/HSNj8ODHsRIvOUb9BQKjDQGCqSjLhysQObtyQjT+PF6y+N4Y2eRYgm3QNfcAIT4ZcRtowgNXoLAcKIGZGv4jvfycJLzw/gV68Mo5kMO0ZdisXkC34EQrExsQ2CPvkn0slY68v0uHJTBhZV2HBiayeejWcg6fO3YrilHS3P70fG+lmoWzgH/b/7E1YyElp3fTG63HG89eoQ3j0+ifPjBG2ChkRaBvZbKvFkVbkNmzekYnkNw+vXB/DHSBbit6yBt3Ucpilk8j95C9/eaEfPSBg/+kM/jvSHwSgfHvafvB5ey8hNmVZCG9Sw74ys+4JsC756dyE0qRF873c5wCdvQ7zmdZz9wUuIvJwM1Y9rYBiiv9zeQ1ZMnq8PI6wjVrSfVMA/yvrJa7RkaEye+lCe2ZWZAtQWUT6ZCqdMbmbYGhVkpE1p+FMXK6D8khFStZBb0TMRYySalDfBiyPZeNkdCvj9M8zvX3i396wyyTkaSTyXJ5MUxQBlUqvM6BaIzzfkYm3yQnyn7Q16T9J5tR/nu/uQFs/ErDlhZM/owvLbw6irqsVEewnGGKrEVF4MR1rRGTkFV7yRIgqycwVOqZxkDmKoyZYZmDttLjLtLngDFjKUeTBoulCZ/A5Ss+344vcHQN+JHJsKXQxLe897sWW9HacvjCE13UJWFkarz43soBfpeRbc/esBDDKEtRniaAwTarv8uObmVOx/tRv5xfnw0yF4BwPIiIygT2XF137RAxJV2BnSnKACBYbiuGpeGk53+tHHax/8fDG2bx3AY7s8MLAjUgwanKeRNhE0b7o9Fwdf7kbpsiyM9Q0R1n2onVWKM9t8sJr6EDKZ8PXHBhE2qpDNpYFhb8u5AK5elY6TDR68dXAIhfTUt9xdgB8+0oXn2mNwmCgdgxa7R0g8OlzYcFMO9m8bwWVkVkYygnse7sKgDSjgOVYdkKRTIVVLOerIcridpudv2aYe2am4st/Css9R9sd2uHHNxzLgbfRgnCzvgc9X4LeP9+Mn+0eRRYNL1argkGuoXA6GO1a216aNw84w2UH5+Nj23ScCmJKmQ32OAftafSimntx+TzEefbgHz/d4kcyQWU2me3A4DF1vCFddn4FnXh3Akrm5aDw6AY1Vi/IZFjT2+zElL4rtJ/342ZsumEnoUixq7O+LQjcexsY5NrxGJzRzWjqayZbnVaej6PIy/PnZVlgnxnDXAxXYe8CDz32nC89e8FL2UaSbVEo/ppINpupj7AOQZaiwszmKN98cUcK1a+5MQ3WsDScbuxC21iH7Y2RGsyZgKSzE2PFX8ZWNYzhEQPryH50MxVXIFMak4yIy4SJrWZIpZ9ExPwHhwmgUL+8aQXtLAJvvKkDl4BCOnOhguFoBDVl5+ZKZ6PzNs7gl1IdFlP8vHh/Cg7/pZ1v91BhGR6ynjX1kkTy5raLcz9DZv75jHH2tQVx9Qz7i3SM42jIOTbIGbe+dxSdKwzARPO7+tZOsOIx0ht/Sd3Z9FEnMx07gSNFpIF9PtXBb8m8ioF1oC2NFvgZe6yg6U+1Icjgw8O5JxD026K4tgqmTkjwygZCnHTFPC6IjvWR5IWX+n7zcRFBDyJC89UmGwhRHqzgEYV0KpCgYIq+4l3BbwRGVEyF9LzEvQCAmcMmV7Bc5K0aGmrjb+8+N+QlF+5ck8WfiJRI3N2KsEpO0i/vlUTdtlAwyHGBHq3F9ynLMUM1EZTwFBtU4QegAfOygiYAdh3YaCLh7sXnJJG6ZtxFrS+/C9NyVSHbkshHJRHk9AgTToJaoRKmoVDZcs3QRvvu7Enz1kTqsW5KDWMSDkfERGNihh1tJ+X0hdmyEXjGOLJMaJ7sCONKuwnRa9/tHunCaDOiVA8OYWZOEPdsG6PkiyCDtT6JiZDNU29UbhW/Mi7lZMbxzvB+dw2qcaumh4Rnw3m4nQx6CDFsq40RZZiP2n/KjcyzKMEiUnaEfO+y1M37YaTjyoSb5lE9GNIT9Yyq0nvUhrdCGhtPd7JQwQ3MNhp08JzQGi0eFPY0hjGp0MrWJrCqGLJZ1usuNhj43cjQx6AkUaTYNupt8eG+EyqoNKe+qk4/9pFNGzzREqIAB5Jvp0QMxnDrhQTuV28o2TjJ8HCZwOiMqDFP/Bpn/EBWxj8f6uN3LNg1xfx/zC8SCyKLjO8c+PXPUjVQ6vCQqkJfHntk3jmKDHh4eH6JD7KPS9lIHBihvyXOAyxi9+QR1wEgnOkmDOn2YDIvbagJkQYYGrrYx7BiNII3OLMz+FYXPpNK+2exBJBJEgGBxekIPh9mBWbZM9HvNaHKF4HTGcZgy1FqpcywvxvZk22J479Qk1MEIvJMB9E4SHFLIyNbk4/cvtiMv5sHqz2XhG492454nBjFOORZQrqw+20o50KZ6WAFpQx9lMBxneGjwQGOJ4ievu/G5BwaRMicZn19+HMbJ3yI5Vw99wzhS0rtpB+eQmxzHH991ItVOShsIYIjUtpfEoZft72F+fbSHfimD9R0g5fYxfztlVEZ2sr1pHF//ThsKF2ehvnsQA28ch8ZBeT21FR/r60bN2hx888t9+PkhFwGPYE3Dl49uDpNZDtIkJlgOm8vogmDL/FPsarxyxoUn3hrCjDzKr7UXTW+dROhgDx25ES++TzAMhpBMcPJEI+inzkuf9Uk/8vph5jXJ6GWc6wnqgo5OrHXUhaOnXDB6g5hsc9Ixy1tmHDDVpSOJ9TGN+2A2kDxkOAj+2aQpZoIZQ13qsNy91dIZyLu25Gt5KoTI3jTQyseYGCFEGUVG1QYekVBYviLH0JkESr5Kp49baPMm/hacIS+nriam1cnwigDhP5f+ZeAnScFvCk7u1kjW1B3lWT2ZvMjmoidMzz60AyvzqvCN0s/h2pQ7sEA7A9XxPHiPZzHcY/jzkB47H5+Jo4dHEc08hjs+M4pf/HIxfvqNb+Hy2Z+DWV/EZiokGfJ+O6Gpdhr2vvdiePvJbnzyvmFcubwJRoOXFF4Fs3guKoeMZbjZsW52aoiVOnJmAvm5ZgwPTuDZV85jsqEfKWVm7OwCkllZeYDdzbW8xt9Hwz18IYyyeuCdD87h3R1n4Ah44EnR48iFSTjoZTzk4D7WTDokiQqnI4MST6YiW3JPqjERpFGzDvKoT4h1DlI48nCfsFCVXgePRw1rUoztUyPgD8Cr9iEYVCteHSxfS6OWUMnLjvcwhPSTDZhkbE0ANRrFqLwRg55bblEQU+BiPUTqLg2NwxtR5C+v9p421YJCo44GIwonk4/4HwFelCnRa+J1ZfxFtqlw/F/WYSpulDKZatajvNTIcI8hIQ3XORpDP40jwEIDvDjAWgaokMp3WemhdZSLyF+e9kl8i1mNLOZXPjMV8iWyaIjgzHqFh8KUC3WH7fBTPi4aidTFT0Ty9gn4atDIy7flhNCZw/7Tp8IblZtgMQwqTpDy5rlyrfTBiJrtjkSgJQicbQkqN5fePjIKVf8EVn+iBA8/OoxnyE5yaLgMVjBAmXlYT9osTOwjeRiPuEwTJKDyt5OScrJ+abY49rW78bVHepCzKAsfrzqBkde3wl6eBc9AB+L+MWhDUXTyXHnMS/TNy23614RMhbVwkQkaQm/ki3de/hpgvw1GwsilM9t9PoTnXh3H2rnp0L59Eud++D7SXz2KJTdm41c/6sHb/RHkaSOYYP5dIjvmrefazHoaRc78i1JePpYXpCz8Zg0aOiIYp6OgQOG5MIr4uAcxfxTN4wTocBhOAtIgnYBXkTv7jvKU3hL90FBXJdqietHcDChN16O6jHqsMiI+XMyQvhy2m+vh+GYpDIyY/H0T0K92wPHoAqR+/A4kF2yEVVPBi62IsO1yL0keYZPX1ctjrVHWXUbfjNRlPfzUE3kpr58SoQZQPvK2Z9HfKJ0EVZ96I+Ao48iUJ/U2MbYstZY9//30LwM/1klJypf/BfzY02KuUf4WMRLXlZncz4z+AXed/Q8cdZ3FptL5uLvicpQm6egBJ6lgJ3Gy++d4ZOuvycTIsBoyMNCXh77IOcTLH8eXvpKPSkctjDEZRGeZKp9IBK9+MIzS0hmwFU7D1qdj2HLHCDauDcFFUCnNMVNhDRS6VgFhP+ulJ8CcOe+DLluHMjPBhiHSwlwrwl6GlCOsMz2gvOg+xEJC8iEYfxwfnPCjusoIuz9MgwqhJolsayyIngmCBhUnqEBdjJ43hKpSE+zBKIZc4t3YsayrPOcocxSVMR8yqwCVScBEFFQMwstwoqYiGzNnmGFLNcE9wSvFUBhi67mWO3gCaqI4AeYlsCpCkFtKyp9yh5Q14HGlL+g1ZXhC7rKyWtxPAxgMoSRXjS9fkYQMArTFrkeaRYs0ehIT85K7tGEBD9aNUQ/oZ8kktXDYtEgxa5GTpMcXt2TBZjbjMENSC8vl6ZRtSPkMaZggLcMd5O4wsr9TdSbk2YxIt+mRREZs5XVGAu/ts+1Ys9SOxhY33PQwWiq/fIhaPhkg/4eYl4CFOIsY2x4jw5QHOpImQlhVlQV3ig1nWX6EYbd8IkGCJy1lyZZSLgLSlBfZLMVMfInjbHMfTp8dwLZtbbjzM+X48x+H8NxxL3LZZgYHcq8RBtaBXYpkhtSpqRqkpRiQlWJGjtWINDoyK2UrN3RGuTiMauzp8OMnv+/FsqszUdZ2Fr0Mpbu3nlfAhYgO5e3nlHuQdZMxRFYJWuafxDAsiw4k16JHttWANIOOTlCrOIdxspsxRjaplNVr73gRTTWjIolgMRHAxnl2dPQE8expRgp0aBIFjEn4xvZaKK9shx756TbkOGzINJiRpdWBBBRGCsRBpZhRpoeZfe6Tt63YCVrsJ1EMAbYAESUodhqlDkXFKWrYXh2KdZSB0cD6GJBs0SlvwilPZv+tTEd6mR1dbVOg7qnFxPfM8P2HGmPf7cDww6egyW1A8Z39DIdbsWzKJL65+mP4fPmjSNUsYXSjZ9k62LSlWJBxCxbl3g5HwSJoK0qhKyqAiTG2OGWpFyVIfacgucjLkclDuLbBjlKYVXnEFjNbIOxPRmf/ikH/3fQvAz8xQLlVLQgsGqgIlwqVME8BQVaQxzV0H63aXXh46Ft4qOkXNCwbclMycMDdhYk4QwUCU1WqEVPSo+jrO4tvP7IT7/+uHjrXZejpH6BhuBGjd6EqMt+gcneyfXQHvn3vB5i7qAbFU5fi2Et5KK9x0DCN0Ey6MKWABsWOlZsvUXpC8Rudo5B3/6IiU5k0g7nTLGi+MKHc5BETlDeRyGu8Bb709IxdQ6QHNLSaZCNSGIak5xtwvpUAxY4MMV9hO0LBw7y+il7RM+bCMI1VxhzEwytjHTTESw9sy5iFvAUjpgkSaGLYfqAdKl0qZtZV4UK7B72N47CZKLkoYYAentVWepelsM3yQyQgghdwFUAl06NByE550FuepabJKZ5W2KEwtxNdYbz1uBMb1qbjqU/n4SdbkvH9a+2YVS4eWdgDDZT1k2EKowASDeW62iT8fJkZjy2y4refz8SyRSY89WgbGsmylJ6VcWBpEvs8wPbJs9eiqDoa/JJCK/59mR3fmGvCd+ba8N1ZZvz6Sgc+eU8WGnYNYes5L7wEV2kViSTbwH5StEXy0CogqJE7xTQYE8vZu7sf2eJJImYE2kegd0/SkRH8KH9RZAX4eFgMJiLGIwZDQz7V4cauYwO4eUkaeibD+MW7k8jRGJVIYIIXmigvk1qPnDQDPrvCgj99Ogu//Wwmfv+ZbDx0hQM1uQZGEDR+1i9CC5Q3uqTp1Hhqjws7W3zYPD8JuuFehIf7YZDYmedJ8fLhHqmDODz5HKOwqMo0PR5ekYxHFpjx70uSsHm6CQY9j0m7mGRIJKjyo8kdQwcdbWqmno5EheoaG958Y4i6H8a4Kgyf5E+g0rN9RQTqF7+Yj6e/lIPffzIVX12hx5wqE9IyTEh1mHHrVDuuXZaEFk8QntQU5C+ZDhOBMkZ9CbP98giqjsIT1RQ+JSqboTbj/joHHlxiw0Nzrfg2lx8sNONXt9uxaFYUb7wSRqNvMUHShskL2+E7todq1oh4iQdqgvtobzL0xiJs2R3EtKHjqM+Xp2rko5skQvEkrMv6FH5+7XfxyJVfwTXf+jy0j61F7ONr6LNLIS9CkVttVGGer4hQudOsZwVTVWVIjU9HsracIbhMzaJiK6KjQBIW8d9OojP/4yRFJrqOYMc6KNWgF5NJzhIyKSlmUJiPjIuZoibS8ygOubbh3w7/Hj86dgB7Bo/CFJvEknwtPr3UgtsXpWJjTR4yMuJ4cuvD+OxNP8aXPvUqOpzHEWYIqIwTqCyk2fQUBMHDHc/izhtexUBHCvIKZ6DjzGyMoQq+ySCmTiOrIwDI86cCymEuPtbj5FkfynMtKDXRy82wYk8zgSgUAKNNnp8wJh8NI8R6jwRiaO8No76KXpWdayOjPHrSDYOJYajSerIPrtL1GpTmmXDBFcOAmyEpbVvASd5pqHyqj4YhIJgYr2DIE7Jh6ewM5IxP4rGfvIcf//ID7Hn1HOZRccsqkzHu0SlgJ9eKJBU5s24icwEaRqjKtryaXD42JSdI3vLZAHkMSEWWHCMiSMhpIct7aziG7/17N154cxDHjk6izm7G1avTYSEtEbiMSr8xX2FPFQzrb7inBNGsJJwiI9l60ItvfK8XuwlGDpuOZipGLp6O3cv+ZJcoRhxkG/NT9bj3+gxMW2nHhJVhY3oM4zlqNPiBHz3cgK9vHYKfLCUnzYSQhL+0QgFtuhiFgYrnl3EiYSGIaLFpXjLClNGz73Xg1OHjcPS0YEUJmVOujQxQwE+tvElEIEY4rCwUBJlvDJPshCyC28IrUvDHJ7sQYZaTkSBGWW8Be4tKi4LMJPz0k/m4aU0Wzm0L4dkfjmHvy+Oor7Tgp18qxrraFJ6rfHuQ4MSFSm4yaPD0UxMomJ2GaVYPIv4JZXhCiX6kbLEE5i+fcZQJ+nYC9VXLU7Hk6gL0k/FmUE++cFMultHxSvgvwwPSzz7WOUSq23V+HCGG7joyM5vJhLMMUcVglTmCBFaRk4TlqWR0WdlqXNjWj44GN2bW2PHDLxXhZYLhM7el4N67s9HaFsHrrWagugDZlYXQ2cyKLgnAyFRi0Xlxp+KKZArJ5bkaXPe1EmhzdRhNU2EkTY0+uw7vH/Ph3x7swZ97SmDKrMTYxC4ENcdgWKpDxlcLkPPLCgQyl2OcBMT6rWI0Dq9BZ2QDXm9ohjNyhDI0wpQ8CzWrl+FkXzdOv9uIgpMXoGrroi6HqAMS4orsxKL4J86DsosyAovImGCMMg6TqwfdrKiPwJ1g5P+rYa9YgKieoHScrkPu3dCEqCpkHcJK+Cf0NKCJKjG+3I3RawIY1u3DIfUbGNA00Yv7GY75sK2pBztOeFFiNGFVoQnzC+tgdxQiqAso7wdLjAUkozZ9IzbULKVXKUFetgke9QF89bFn8dlvduKdXXoMTVQQtCKoLGS4FUp0rIzfCMvQGBgOHZ1AMlnm/EwdPaQep/oJejTmkCD4RagR5x3g7xiVc++ZAObPTkK1WaW81bely09mB+V8mQqgolKWp+iQw4vaRqMKQ5D3lRELLoIpf4t8hFWxHSbGRseOBWFwGPDVe4vw43uK8fNPl+CHX8jClXfY0MzyL5zywWwks2SII2xU5CwEj2KVzURiXmCYo5KFO4X9SPiouPI42THrptdGcc3sLHzrxhpc8+lZAB3LK/1hPLFrHNFurzIpWfKN8r+EEaiQ7FDj7O5B/PDVfuy9IBzYgTtuqcYPryrF2oWZShuIrewP6ekoDZzF0Xhl7CkSiOKY04uJQAh2gxbJGh0cLMMWCSMgoR7DYRvjNZ1JT/lqCNBSKsGUXSsjOIxyKSc1DCEa3NsBVK1Oxrc+m4pHP5OEH9yTge98sRj1S1NxRm4IsR3i2BJvCRHAYV9Q7so0DcmVTHBliQXDw5N4r83PdoaUUFfqbxGAtWrw5c125FrNuO+LcfywbTWaGY7tj63Gt34eQxv76N5rUjCNoaPibdgPk2yvmXq4py2EzmHqRQb5GdstUYNiBLIW65IuEMfFNspbPr0hH07s7cUbRzx46wMnnB0TMDKUlH7jaWTgoiBShISjlIVGw7bxGPXXIKE3+1J+y/myaKlj53v9eOQ5J7IXZWLGqlRMkB3ueq0X778/ijf2j+P732/Dg7/pxmhuCtTjo/C7CRzS36ye2JJEB+IQ5CP9ysOplFtHKISOXvYpHYedLFle32Vje2Qak9tkhJEhsd/VhZC9G7pNRmR/HjAP9CGyl87QWA7ngQac2/4KHnvvl7jj1VvxVM8DiBg90NUshO6+jTj+sZ3ISieT3zAFu5NnILYnG5FfnUbMdU5h8mItopAyIVzu+iryoXIMqdvQq30fk6oTCrYYKQ8xsMRLDqRF//0k3fOvScxJEFtMR7EiLmoq4aUwTSbdCquAfDxTOpE9LR4mqjLxt54Cj8JFhAjQaFThAfy5dTs+t3svhtwB3D7FjNumqnF1zVQsLriCLCWToYADS5eW4ytPWvHoL2fgkc9fjTvWrsLymnQYrI1UtDYkJ+kw6Dch0wJkptKQKBsDlTBCBTazXke6Qxi2RLF0ng0D43HFG/tY77AoOBFEwhVpQYCLfHfoXHcMpeU2TC0yorGHIYQoKYVPX0+PxnMYmpVVWRAmS+x2hhC/qGBy91vaJzYhOCXjgPKZp6jai0MTI7jh00dw3afb8LHPy9KBaz/Xhc13tuHrP2iB2y+vApIPUiZciQzsEweZpNOl+4g+3KewSUEO1lvGWQX4ZOxOTpX/5Q5bSY4VO7tHcbTLg9uWlOGmywqVb+pKT0hcLcRRgFqMWHmbLn/IYH0SBfjVTaWoy7bj5W1OvP2GF7MyyYopJ5nTmeD3Uge2TcCHFHh8Iozv/aEb9z05iOcuePHCCReOnHcjt0qP738mF1cUGeAe8WBkwA0zC5YyRcFlfp+ai8IgmauPIeBPzjix7qYz2HxfN66mbK65twNXf7YVmz95Bk+/2smQlE5VmKciZ+kU/hNZK+ETNyJAFVni0YMBtofMNkZdJGgQi5Q3WOcla7GwWo9f/2gSjTm3kfEuw3SVFzdXV2D+0vV4ayeZ2KALC+pMlLYYo4YhPuAX1qvT4zCdaF6eHgbpGOq6CEJ6RjpfDJJ7eEUEMWLOkQ41MuZm4dsP5uPWz+ThDNngiZMehohsr/QZ2yA3F0RPKwvMJAgaRh5aTE74MbdCbg5Qj1mMDEtECPAuLetG2vaHd9zYcn8nrvp0C373wgh8dKi11xRiw42FWDA7GRX5Jmi9QagMJqiMbEVEanipdrQL9rXM6JSQU0uSsm8giJsfOIfHD7rw6ukA3qITHpgIYst1WfjBHXmYoh2GpsyC3G/OQsotmYhNmBBLLoEmYyGip4egcndjUnccY4Zt0OSOwlpYCd3iNUh5ZDa0i3bjwMBb+Pqm8/iC81m8/81PI/Snx+iED5HZycRnYoQ4VulLAUL+k9eeySLjKz51GCGCYkiJUui8FFvguf9kUvrof5pYN2VMSrpcPmgshpcYOxJjEJHSNKTePM8QC0MrYZjctOD5ipFFg2QNEUSo9L2TRqSZklBAN+OL9+LJtg/w9f2NymuPrr+lG/ffq0FuUh3z9aK/cxy9FwrQRMU819GB2tWpuO9r5Xj0B8Cj3zmJW+/wIKQzw+QEppVYEWC5WiqMsDDxrGOeKDo6wpi9IBsHzk8gFPVTAeVurDjGxKC/qIdy44NG0zEWxaQ/jqkzUrHnjAdahssydUcG1bVi9GzztFIzJkbCGBiLwWQRppAYk1LeaCsLZSB3+2K8zsP9EQPbnUwASlErz1X67GQHDiq8XQu9WQbLGVZrxSikcylEJrnrJne9pDwGqkr5kq8CIBS04iXlj78lFBXJK37Hosa5hkn8eWs7tr7TTKbNqyRfLsIW5Ty50ytgLn5UeUabeWekWzAy5sJP9jjxRus4TtJZaYLMWzwugYtVTJRHg5TvMYSpkCECv5bt7GoL4mRDCIdbAvgF2c61D/bhqSMuXL7KocwJHHWJPshNI3EzLFnaxXqQ3yBAcJlkGQZdEKEkyoXhnSeVISdlE0jSIm7XQ2fkPvalR5CX58qD8eJlpFmSVUzN8DyqRUZ2HOfG2a9sn4x1BVmQtNLEcsstcfT0+bBrIgUVqSpkeB9Dhv8tHD23FUODTvj1ZTjRQcdGIaWa2D6WJZAhbNei9WF/qwvpeTowIGAS5GXfUQYiC9klE8VlklOEldp9YgSLbj+O5d/px9zPUp+/1wvnKD0rnYjoh7ArmaZblaZDAQF1YiRAlhrHgZMT2LQxHWl06DJp3MbGyVhgiBUZp+3o1BHYLTHqUwzbmgP4xG/6sfbORvzo2UmUryjE975YjXnhSeVbHJNkaKFxb0Je/KNIyLzJr1i+4i4pPytD0FF/AA0XfDjc7MH2Rh++/soEPkmAlW9wb1oyhrh5H/QhNcZ+poV7fAZGztdi4BMtCL//AUgMYS6ohmnhZbB/5g5YH9oI/bdtUA3tgNlFTNBehrN/aEfrn39EB8QYh1FAjPogsxXiKrp6ERwXYaMiQcQNtBsiCe1JAFFkL+P3EcpZPqNJxOR5/1z6l4CfJKGn4mkFgGWMQwQYFtSOytfb06BXG6FXPLoM/TLJXUgZ4WFDZUBebntnW2pgDG/GzKRrMM1eQwU2wUQEHYwdxtc+OIFx12yyQxe0ZnrR+Aie3vdn3H9zG/SRzyCjZAU+cUM3bt/wNL58w7v443fOwBGbQG5RElzjfpSXG6m0KiqoAKBMMYjCbg5j7xtuvPtKDDvJTOKhILzioVl9Reg0DBn8l7EoP9ce6sufn3Vh13Y9Gi8EYSQoyZfU9JoYlQ/IMGtRRO3t8oRhzknFtPoCGK1GhZEEJWxlZ4loBJzCvC5CEYyz+X3Uvh52ZjfL7qVwBmhkQ2SRg7xunPWVJyAYFTIRpGi4CT7H/HhcWJvkKUn2itYoDoVdKzdZFC3iCWquWU3Ex4LwhTSYlNdMifiVa8WY5U+25HolV6VPFRWhbg37tBQHQx+NHhGfF3Ed+5HnKVeyHjK1Ra4NRykz9mdU5g8S1DyUc4j75A5wvikOFwHs6RecCDCsyk6SMUkplC0SEKW+yNihfKMlTL2QEEz6Y5DHxMC9lMMYF3mdVR8FIvMRh5i/myXLWGFEEUBCqcWxyliQzP3TUIDqHDsGe6h/FLrc3FHuDypiIpAwJG8fpkGmRHHn1B58adoUXFa4HIuMGiyzD8Js94KRJdtEsNTJ2KjwXAkXhYXTAHsmeK04dpas9BNzZ5vkDrg8yiW9JE8y+GigOq0O6cw3lTlkkbE6CFZiCWFW3swqCYD66Fw+dmUy4oNunIzqYCxKw5t00nCH8fnNNugI/gb2g5V5WykrYYp+9vkQ9cYZ0bF2cWSbWFdTBM8ccuH6zzdgd/MkPrHFjpk9Leh/9QQCo272PeVOB6MWhaeOy58MYfgpnxDLlfl9fjZIFQsgRR1AHhH3yGQYr+6YRL4ljJRAAyL9PQgYDBgeT4XvgBOqCKOuasZVNy6F4aG5yHg4BelLu5HStwPG0U6Mxqej/7thDN74B8SefYIOQmY+it5RquwrpQu5Vr65KYvIMiZf/JZZgaJbMslFgnWuua2ibokOieNPdOh/P/3LwE9CMGF3EhZIE8Svyp9ZkwqTygIj1zLPLCh34nhUGawXTWHYJWOAJbql+Grt43hg1a+w/LJHsarq80hX5xHdJTxRY1B3DM/+9CB+//0ejA21EyxJ0Q39OBN6DF/5ws9RVTAPj/zqNrKCUrRGJnC8qwuTfSEkZWVjiCXmZVJdtRSWeHwBMoKRRq/BLvbwJ/f04FRvCJ4QPSnzNfEcC4XJQAFWKoeMzYkhBuJB/OjUJB44PoAJKp2AmQCAXtgG/+XlWWGVz2sGuJ2ZigVTSmAxkqHIrXr2EJuhyEZgRsZO5JvFRiqsmbLT0ZDU7Ei5A6wnrdPSUMhr6NCki1hnBYeE2SUURf4XpVHwTX7KtuTLeivPUid+KQouFDwsDpP1N8c9CPQ6ER93UempXCxLdE2YpVyjgEYiM675x7yifqqdxoKSJLKzgBX2iHzHQsIjuU7KlN6Wa3g+6xiOs+Z0clq2UUBUJqXKuFKYizDuNLJbFcNOuUsubZIXUCqvt6cT4E/mw6uUBlNuXESnhBWJrCWikEF+GbaQe4cSrslH8MVJSaWVP6mzYjx0MOw/mTIjH9zX60Qu4szkHObH8kNynNGInY0pTx5FvrUBP9t1GHfvPYDfXnBC6w6h1DSmRCbylhElyBcZ809MUwYlAgY6fQEQkbUIk0laLk2R3+JI5cNdUt4kdWWcwD3Jckd5bJinj7OnoqowjGyDuIkt8x24fIkBb+9hNLK4HuW3rkH05sX4469GsWauHQ9vtiM/WwObxQQHZZdGxZJF5o0KG5pgseOsSoign6f1kLlG8d1fD+H0QARX1TtQSDnHZS6OVO+i3MQmZMqWOHzBcOkaFdsrDDnE870EQ/ksgFFHy7PpEZLLpd9sXE8ybE+irO4ugOnhtbA9NhP6FQOwjhxA7Fg3/J3UheIp0J0rRfzBCwjtfxERbQupqwwo0Q65SC1E1RWZMYl9KEbFeim6ID8pd7l7LzdSZVu0ThkPZX8nvI6c9N9Pis7+T5MUqVRFjE70Wf5EeFQwtSoAk4yKR71UsgCiNMS4ls0laouZyYdKdCEHrqi6AmU5M/GD147g2UPNqJ29CTX5C5QwRfRJOueYr5+hpBfJegpSm8KrJX8V2rzP4mufeQrVhbn43IN3wO0txOikDwOTI3DYHfBHjcil8ZfLK87JPoWhimq65HpdGKmqccWAZBxH7nyJUc1O0WLjlBSkMLRlf/N8mewcQbLag+TYqDL52UWZS1Qpc9oCZFPTiw2IuvzQmB0wpxtgZpipo1FJ/UXHWFXmLFgkY2VaAh0VmAWakgi4dhNSuaSZ9Ui2kY3wgJ0Fp1ITrcyD9nWxs5gD85LuvvhLyffibmW/LMoYoJR5MSyVH/Kctkz8ihAEYgxLtMrcOkpCrpfEE4V1Sb9JkidiZNPlCsFOZmMi445YfdwguksfUkETZ7IA6XixHe7Rc1vytmoJdAytc+gQkulowDC+iuz4rqvSlasG3Sxb9EFaJoIU5Wc/iF5I6GcmMCeRlSWRZTqMBiQbuW3SU65kPRYDrJSVfDXPTFnKjQuBJpkjJtURfiBgKsMXWtYh2udHfjFloKNTYzt10jY6N+mXsZgWWeksi6DuN4eQnz+JykwXqvOcsKb30j+4ke0g22BeEX84Aca8Vu7+CkA4SpMQnCCQUukTL+9lH7BsyVzGIBNuSL5ZHSXLjFEMEoFEycQFFBP9JE+7BiJ6zCxz4N4b0nHy2RG8o82CaVkFBo+cRk79FLyZnopHvtaFkvJk/OqBHNy92oTyYj2Ssk2wpBiQa1RRz+Nkg6wD85xg/sPMXEPbm4i68NI7I8gqsGFamYmBlzg+yoVOVoZWxGlGaZPCWGWCt5nXJbPf0rUGZBl0yNCZYdCZsLTSjisXpaDDr4GntFieJ0RopBuBn5+A/k+HkDV+BtksT+cux0DjYnT+1ITQ5yax8KsWbHjYgrReFsvOVVg+66hgXEJUihyEtSoOm02g2YlvVtqSmCImmiLyFUZP26WMZVaCyPf/SUrY078oKRUUI+BKbmZIU/wxJ8biLRiDE1GtPC9ApYkQIIR18ERiCJVID5vKhFNdA3h6+Nd4ZvsLCBgjqCYYmqMp9Ipy71ENT0SNmY5UFDN0ytDkU1hiJjQWAtKpsafw2IM7sHxuLmqq5mNwDGjpGIWWAGSxk33S65Vmy6Nz/C0KIXUlMPjpKb0UYJD7RGes3C9PEzx0QxZ+dk8uVlWbFKYgbEzHngqyfS6eN8kayRwp4dwCZlauyzPjcI9HUJCaBKtxksbph5HgKZ0q/4lTEJou8tHxfDYDSclGbJhtx7qZFqyeacWq+iSsqrVizTwzKuusCNLw5U7hxaFUlioOg/lJ0Qk9UDy1wjokBOBfAkdkSw5QRlQ06jl0Dob+FjuIrIhardAmGZU7tImQQTyq5CPGKqxGfjBRFgaZi2mhMxkaQcjjhtnMEkRYiqHzbK6VfuC2jnkZWFExqrwMC9ZNM2NxpQaLKlS4uVqLn96dgpkzjfjDLjeGPDQwm3wciCDIciRcV8pmHaQNRoISJY/CNDOuWOLAZbMpo1oz1nNZN8uMVQusyC0zKpGDgbogBIBdyusF1ASYlA6SpsHZFkJtivBFMhfKQ/pSxpfkX5vXD2uOAcUZGpzn9WuumYUrKpOxvtoBDymz3xNETbENbeEYRuWGHNsn8rQxY9GVRQUW9LW5Fb1Q6AvbkZAenQz3iUNlhE8d0cGitTLUTYadOp/CulnlOOsv80F9DKunTjEicmgSfz7ihrc8A2M7z8Pf44R7YBRGyuUDTwj3ffUcnn18mEBpxO/uzcCzn8vEQ5uSsKRei2n5OuRYDbCzXuIMhHG6WL6Z+R854UcnnXShQ608yRLjPgk1FbYnnuviNTbaiJqh95IpGuWFvYsqdVjJ/vvCchMeuSMNzqFJvNNM/Z9dAvfpNqjGhhGXG3ydpIH55XCdmQ/PQ4OI//oFlPQN4vaMm3HrlV/CJ66+E5W25ewSmZ8oeia3yli+ICD7iFVSdFnUSqolv1XqMOvCYFwhVvKkkgxwEKR5juIoeTItUM6Unv6nkmjH/zhJodLZSjjAHxLS0o9wW6hAgGEPG8AGS1O1yquOpCHSNHp4GcBEECORQUwtSMUN5TehTDULqgF2GHxkTgnPKc0LRMbRReJhCwfhisrDZEKYJewKsbRRHBt8G+f2uDBvsQNOdxgD3WPQBgPQZ2djmGCaX25mGMTQkporhiFPTbhoYJMyF451l29xkNCgLEmHlKlWbNs1gDVL0qAOyix68TQqeAnA3jBpf1TPq7XK3TjxQnkWUTodlYtgnm2DV5hAQNiClEXpUBQyFUNufAjvlNv3ESLaPUus+OH16bgiOYhNGXFckwlsSQY+XWnGo7flom6qBQH5MAytSHBTPJ2MQcalDZSJSDFhaTQ4pRNkm79YjhJqyw6epFVTrVMyEMwshLokB/EsLiYbWXiCrUtml8BVFnlXjkpuVrEPzUTIngGyo8wSrC7ORZYpj7UnP5byFNedqIIyJsO1l3VNcxjw3euz8P2P5+HOBZm4Y0UurlySA3+/Fl9/oA87WyPIKM5ATna6clNG7tqFFUWWJlBCcgeGbbXoQ/j9zWl4cK0dm6zAVQSojVzWO4AHlzlw/y15sMrND54umiTjfCIC0T9FHqyZMLZDZH41ZCzJemG2Mkc0MYFC5tQNjEaxbX8QG7dk4MC7p7G71YnMAit6gnrsaHZhxhyyG4LpruM+jBEw5GkI0RUZorBRj5YvTEUr49eoDPJJmaxMjPkr7I+VEJYTF0Am4M1KteK6mVlISbWxfDJ85iMskF5ZYbonLkwiXGXDqhl0oIOj0FlNyL1uOejfMdXtwjdm2vHJ+anQWGL4/XNOfPmbQ3jh6WGYwhrcuyEXT3w1H/duSoaKLN8kdWCPhKVXWOcxXxSDwz5ogglHFWMkI2xP+o0/Ff8pj5MF2e9LMnT45QPFuHd5Fm5dnoYb1qRiTqkJ7z3XjYd+1Y/WvEyW6YPnWCNUegeMt80FfpqL/r4JjP74XaB7J6qTVuA/Nj6HZdfOw7P7m9Gtj2Bq/UIYs+Yw8rDTWVEurJfS6bLIimvZFD2SuERRL+lblZGs3sFNGT2mrrGyQkoSZ11U+n8y/T+76u+SUj+Ba1Fe/hDjkac9BOSUMShWWMZKwLCXRF/ky9aJccpeskPdGN5t3Y4+90F8bd08PHjbZYgEOxH2HINR74O8CFIGPMPwY1vPGUQMTdzqJOgYqFR6ggqbwfBaF/fDMzzKeshLFFQY6w9CO+mELtkGd1iHymR5A4yWNpUYN1Jm4BNRRJBSZyP3i1osLdMj2BvCW/ucqC4hEBpUsPBc8ZQC4qIl8qEe2pECSkEaaUEhvW04glCQQGXVIxYi4FOZBfzijDFVMXktFI2aVVVshIYh40RZtjge/2E/Pvu+D78bNODXAwY80qzBA7/vR9OLHcjJoYLGQuz4iBKqCdWXMRBitrItAKzsk9wpa9mjJEEDClpxRNJOevKY0YToeA/iXd30LOwHpfeZA9cSyglDkQfJZZqJAJscFrkwY3R6yslGK3D9ulKkFs/FwGQuD8oxtkmGMLgWVyQTjWUqjzyjLM+tHjw8it++1YffvtmLP77aja2nJqDKpkxJEtyjExgb87G7BGxFJmKsLJW/xdMbWTG5ayrjel9/sA1fPxnEE4N6PN6twbcOBfHd3/dh8uQI0lMSZcoND+EGCiNIWLJi0HqGb7s6vcrk2KvqqC8szEqZaNg3PraBfhI/eYeOdSSCL96eiXhTB/6wrQEN3U5cuc6B7CkmfP9NJ870+umMZcw6DPIzBKh7q2tUSGG4ebRXXo0vAhOHTwfLTRGd1EvmgQqbNRkiWL8qiW3JxcfXJynylwnRymvfKHMjHdH+cxN4bucENm9Ix3znAGJn2jBxuAGpT7yO712bhoqPFSBYkoZFSzPw5ftz8dBXsjC31oQzTeP48c/7cPr9MPJzbSxVnBGrwDLEIcjMlrguyvon5KJUlTu1F1myzAyQ8fAoWZZ8W09NOxkJaPHStl789o0+PPFaF57d2oNGVxSZhUbY3JPUIdrFtOkwbymFYzkJyI+OIv6zw8pTXBFzCq5YsAapuVn4zm+34ZHDf8C5XXGsvy8ZOd/9BMwLN0GtS1F0VoYKRNckJXRS4EE0m3KRbZKTXPUCzDfchnmW61BimA2TJpntYzsUPeV/TIn///vpUpn/oySCpJolQISVFmwT8Yqhi1BlZrbcj5N3hMnJSiXZ4RFuiLKbVVZ0Bg/g29u+hIdefQyPbX0cn33iyzg79h5SzfKwMzPivxACGA6NwOfpw7TUStSXLkZV7gKkGvOQq5+K9YXXY96SErT3jtEY4+gYj6Kj1wd7shiBEan0eKWpBAF5LIhVkFfJy2NYRjKwuHLHllQ+pMKClUk4dtyN4xMMc90q1FTLnWINPWkMZrZRYbCUunI3lPUSJSrNNZPyhOBwpICRBSb8IeiM9FIEBk1cRwOmAxCroyxkKo1iHNROVTSCIa0KW66swm8f3YSv3jkHP/jqSuRXZMJJccl8d+lgGSyXO4bKjQteKi5FVEaeCxblUdggjU5CcXE1wkzEIyrsm9coY4AEeg09qDotC2ofea/Ty+sTgCMfjhE2LiAo46wSSgpTFWWMhs3oCpuw9cQAvvbUCXxw0om957Op5DKuRiWV81kb5fleOjU9PXxX7wS+++oAmuxJmHNjARZemYc5lxdi48eK8O9fLsEDyx0wsQ7OcTIRsjyZFiJ34WUMOMz+EFCQT5X66EAjsQgm7DZ8+ZZp+OnnF+CRu+rxxbtqEUo2YpLClBcRGCkfcTQyPpC46UMhcS1DJnYLN9N02PniBG64MpW/dQRnOjtCk+hiiI5leHICdz7WjF/R4c28KQffuq8SV91UiIODPtzxvQ4cOu2BlXIMsD4m6oBVbYBNp8Wt12fj7G4fOmCHzkZqqtdT1sKYxWhp2FxH+EOqJs8PjvSPYu8bZzBvigEbZtmVuZJ6OlWpt5/9kGRR4/fvO7F91I9bltpgPd2NsVeO4+MrktATjuP2z1zAxx/vx6qv92DN3Z2476eDOO3SoHp9Pq7/ZCEmstV47q1hBOnsJMqQJ31MylieCjlkc4XpOngoWz8bLvojDksJfUVg1B/hUfL3Wo8bv3upC7Y1GVh+hfRfCRZfU4Tb7yrCo58rw2oG08GjvbDXzoHWVgLf234EztOh6nUwGoww5ZRgZAngM03gyvUufOuKEpQyChsLvgCbYycBcCnSVt4Gs6mKxRoVm5IpXFIrIf2iTwZ1EmzqPPZTJkpM5bh11nx897Iv4dHZz+KK1M8TAO2KfOWpGMUo/slEqf/Pk9SZdqMYgQziCuWXfZQlmyCClXeIRJTSlLu8sovHZXKigIAhqiP9N2BSdwofTP473nTejw7VNnR5g0g3G2ChMOUljWLAIRpHly8Tt2/6GH727BZ851sP48Y1j+Azy7+IG2bOwpudO7F9iIxRp4Yr6EdTSwhmASGbAxEyyDwytAgpgo51NbBW4sHVqpAycdQa0SCdIV59qR6HT0+SkWpw5pALm1falXBXni2UqTkmekcday95yNSZZH0QpVlqDPB6bZYDw8NuTBL8ZGBeaT6VP6qRN+MytKHxyJMBMu4YoEUYiE1moxbTyrPw1OPv48GH3kBXxzBKyxj/0jvI0L/ITKxJbERuJtgI3gaFJVHAwhr4J0GcWhMiyFONSAtloFh4rPImDnE+sSDDdw/3WBEZmUSkZxhhNjoojJSeNRHmsv/YaVLPsJrIS1AQUB0ejaEo1Y9Ns7S4/8osLJsmb/Qd5RUsR61VJuRaWI7cmZY71hFqb0yvRWuzB597pA23fLMdH/92F257uBeXf7YRX/12D6YyBL1yjkN5LZYYqCiLvN/NwPaIMRqjEiOwZQQS0RKdSY207CQ89OgH+PFvjyh3RjPSrKxDYnxQ1maKQ8ayImx8TOgsnZNGq0FNeSo2LcjHria/ondfIuvSs29lrpyAkrxggpXGBJv8w9fHsPxzraj6XCPmfaEJ9z85gt4RAh6zk9c6yYsWktnuiFqHG5eb/3/EvQeAVNeVLboq5+qcA3STc44iCBBCAuWEsmTZkuUgyx7bcrblcc4eW5YtB9nKOQsFBAIBAgSInEPT0N10zpXjX+sUeGb+n/feaL5n3m0uVXWr7gn77L322uecew6Gl7nx4od0os4JKHNNpxDY5pqXyYTVqx3gPYxQTblYUTMAtvtoErt29ODGy4tRS1DWc+HSBzFuzSqIONP4wx/aYGEEMqPGhVI6zuppfjz9GJkdQa3GE8dQHwGNWa0/ncR9L3bjsq8dw+IvN+CGH7Th1V0hWN1pM/Hbwbb3sUya43rBLD8KiHrHOlhdhuByyg62nfRRgMNPRqc1sSRLovKDdzpx7/2n8cl/bsSN95/CtV8/iRs+dRSb1vfimsV+jPxwB6J9jfB5RsE2vQL+7wXgWc5wfUISJR+vxbpFm7B21DPwTCzAvC/OhvWrvXjHcxIj2rKYdTiEG755Pa6+9Fcodc4nrXGYbiCH6eely7cXYljBZbij9keYk381HLQlZ9CFtw6lcMYZxA1z7kKlZxybTQ5MbU35fsTjv3DLf3zITOVxNeFQCiVFlqYpLhfvM9SexmExoWOAeimRq/8kgUFbCCFrv2E4Qf5GxiTPf2KQafA+H9NUn5W8FJNCZ4rAUmrFttd7sPrNjVh8fQiTv9iIr256Cr/d+igm3NINl89r5pIdOdkJZzIBZ3ExYjSIMQQ/nwlHVWoxJTY0PweofCEqy+wxPiQYOR8KU7lYkd37Qpg0wm9CMDfLZeeNxjPxty6eSGZQUuzCEH8WHVQsV6XPrNAyEE7CQdDWyLJmzFsZuqqrllBmRtO06krG7oJLTIEVj6dSaOpKkMm4EY0lyXZYUaavsEQTO9URrXmTuRBR7FqhuhwKLZaAqmklWorenXXzG0P2eD/Bg3Vgsc0CBOgOoTgbgzes0dNKGkgg1z5WzZ6XaAUjYnCa7+UiUVEL0Rzt/ZhdOYAP953Eqg9Oora8DZfO62SZWV91CbB9/GQXQcpQA0maRD5ABxPldxVBG4b4LCgl0gwpSKGKzOPpPQN4/oUeTK1zozhIGTI37dzlYllcKjt1R2u46WkGPYFhIWBY9TA/Wd7xnjROh7IYiKUoV+MTaMhqO6Nu/B0zt6XgNfco7TQumDkR08ZOwOIlo/D477qx5OJiXDcngHyCQp4cCUWj+WzqXsnLOFHMdgsylA2wTT38Msa69Qq4+JsSAqqF7XbxaA9uvLYSa57pxgnXXMRt5TTgiZQ72R8L4sp6kGH6CjdzT9Hm0s/PpOmU03h1Qy9Ko2nccCXDbE33og5qCEYD8gE6kA874ti7N2Ke23WSYWZCQGtYTyalWd8kGHTmVlzm77XGo9ZrzPfHECyIwULmrUUb5CiLlTcBbWihlW1WgANNKRxi2jY325a6ITDW00kegS/rqNkBad4Xka5R/vkBOveCDIbkZ1FHoO4gkfjhugF07xvEtEAvMsePwp3fhvRfuuB5nxxtdBBjygYw9ug62A/vwBvZd/GQ+2l87e3f4Vf1P8LI94fjm0e+hVuaJuPyl7K4e8xMfGbRV1kPkhPKKu3wML0hKBl5IeZcOBfLaduzJwYxMD2F5FA3XNrO81QXorQnJx2v9NyiiFL28hGPfxj4qc/PzNXiP3Xwa7JkjkTTgFkwmr+h3vZ0PtnWSBQ4RsLhKM3dw4ZXA2iaQkzGQ6PVkEA8bkOEClJsV/8aGQJPAeCgpQcvv9yOaYuX4ejWNC5Z+Qpe7l6N9d2PIO/DbhQmbRi2ktQ+7ERzax8G2noY+noQj1kwrtSG2lLCD0NQD8ssxQwyPtdUAytDmesXV2D3ln7YhxZj/JhKHCFDsFLpLp2ZR+V2grBNhqGQiUYqcCETGDs2wPCchm/zoqDYg87mMKJkfx4av8XNe9wpVOYRRChtsSs3LdZCSqbVfX0ahKHGB/Lo2WTs2TiCeQTjIo9hfGUuF/Ni6MZ8i/hZc7G8Ahyfi+Cgjn6GrETjEoZLBSy/Ux3nrJeW0KL1o9LFMKQQBCo3EunhWDSqBheMzseC8QGy0xqCH8vst6KE7FP9r1pjz0UMtMctGB+go6B8nLYC7GwsRzlDe2vAi7Wbe1BfFyC4J81SV3UVboRUH7Z2HsviE4Nj28uI6EfMWoeDbLseXk9SadOMH083UUZ0MEJm9ZM6St0Ml+wMm3OL5sv7i5VUOmiEQVaFjLbQSXBk+zkYsjoDHljZNkE6pQoz8ZiuQArEsquPqNJpg5MgBjvl73Dh8fWHyKJKGf4Gser3bbj1UxVYMTsPvgDlSjkWUQe0FWecmhclm5AzihOsFHYr/Nf0mCI6YIcngPNp4J//fC0OruvG49k6OKfPQsq3E54qRjguOkcb2Vqhnuog+NE6Q2wHeVuXw4cSv9+02a72DF54rwsXD3NjxeSgedxO04M0Uu6hWBx0ePF+OsWkFWHayGAsi2svLEQBnUmG9RXzdVMP1cx9LHMX5d1HGQ/wDFMIimoKqJ82Rhxag/CrK4swhHb5+ok0QlX5sJZ4zQIU04b5kKGOarDFxzJ6pZ9MlG6eNpLrz+7n6wBlE87EWL44BuMZHO5iCzHSiZxmfYYE4bqEzn4MbbeoDQORGMFpHCxvVyO6jQGsuxneMadQv9WBERsW4NhDu/GL330e9/zpW3j5zycwc9Iw1OJKlPtHobh0BrwjJiJ/eB96+l7BvqZOdCUG0WlvxLbIQcyf5WUk5sSWk7vQFm2gY861/X/l+IeBn4ieRrU0DUDTJESbCVfEtTRBmZ6cwhUHLEYNlhfdhJV192Fe4cfZgKVwpBlGStmoaApt7eTzThTx10VoSFiQT23QVBKz7I9CGbLFtR8+jC1PN+M7f7wGt50/BmNpxNPi1ch2+XDwnQzcoxQuAf2DSRw+EEZRZTn6LMXmkapF80sRYFjmopfzkjz5qfhxpwOXTfFg9AQX1hzqx913n4+VN87CgitnYcuaLtx5YxkZjBse3i/l0Gx+UfRhFX4sn16Ixk6Wu7QcHjKYY4dbkRnMIp8he15xoenju4ppB7wOw4rEZtX3t6Tcj8pKJ7r7U6gfWYP+AQe6ebZ3ZlA1vBihgBPzxhSgOt9JBZfCEygIAgtH+TE0z4W2JMvitaGNyllc4cLVY93Iulkn1stF8CBq4ebJ4pr0mnl5cFQHcZhKVDWqB22uGI6cCdLZFKCkxIkl0/NodFmyN4ZKFNxQAsL8C4vRT+AvdQ3DmbANG1p6UV+WxgEtL1/oQVlVEQaa4/j09QUIexgKMgxTl4Cfkle/GEsDPw2M5sWWTDNcJFDbHBhK4118QSGSBK4427exi86tyoflZIJhO0Nw5k28ppNI4eoJBAEb259tX8S2dBRpoycCPQ22uqYCvjwbFkzLR4G6IFIOBNUpSsRZPsVnJlZHrUXoCtOR8fqT77bgnkW1ODpgxVsPtODeu0rwjavKUFnjg7vATyboMHoWZBv5KG+tZ+gjGAT5vsjjQmWZD59eWojvfrEaR9bF8JtDhaj69BXwDlvH9mrDkLEE9hGFaGgG7rzAZya/i0nmsxya5jJnmB0jZnrR00snM7Ycb59y4OTBCG64sAij2X4+gokGYjT5e3qBC9MmBQjGWQxSrmue7MSsS0vx+XmFKC1hREHHpAnORSxrHturgHnk8758AnYRwbOQ1wPU1bpyN755cynmjPPjN5sTOH7edAz9zGXwXjEX+3alcOnCPP7GT2epcJ12SDvVkybqQy2hvpHwERSBYn4uMN0tdiwc4cSsSQ60hooR3TcWsTd9cNSeIYAPovudGLp2dWLcsRG4afrVWLTyArZ7MQLl1DNnOdyOOHYUnMAjTTG81nIK+3v3INkXwoyJF+H7i57D5yd+CqOTYZzpjWBVRyH+afNh/GLnBjTShp+OHcKXOp7B55/4Jf6y91461eP07xq4k6WzoB/x+Ifs4WFlrN5weh/2Ht5iQk2xObumt/A7ze7XyI2YnIOKsLDsDnznhi+idkwpptVOQcPBFjQmdxlvmKaw5clsVvExP19Jv5neEF8KEQJkr7wzG0er1GasITRs68HSFdMx+zwaS4MVczpHoaUigc75CUQbUkh/GMXIemDEUBvqhkxCQ18+uk6ewLWLAmbE+TjD6ghBLz/oxOUTvPjM3dX4gKF039ARuPSicVj96hrcdPv5eHHVCUytsWDeZC+OnWEIxHrbvVYqrBefuqIEw/LSeHdHFCOWT8LpY+1Y9eYRJKMpzJlegX5vPlreb8FFlxXA053FIS3P57ZhdmkRvnpbJY7t78GxvGrMnTUXTzyyDeGBGEYOK8bkuaOwa8sJzB1ix5ChPuxviaOXWjiz1Ikv3FqB7jMR7B10YOykagxYXPC2RXDJFUXInI7hGB2JryCLm4cHce3tQax5LYmKC8di9Dhg1ZqD6M2SIVZZyN7G4/hhhtSWZlwyLx/xrjRO0quXkM19jeWdNNqHJ99MoKRsOfLymjA804x4nwtHOwYwY5IPIyfX4s3HDuDym/NQTYfVQBDTbOwAmalfjFdLf5FV+ljufC2GSYCsDVrwuYvyMX22H0+/3YuO/gSB3YEags7ly0ow0BRFA5UvQBC/cbgX132sDBteHcCQkgJUEgDfOt1D/bNiWhFD5hG12LejAZecJ5iy4VAPdYN5rhjpxB03VmLt+2G2cxmdbBJ5x/qxqqENmWgX7lo6EuuOhrHlzR5cdGkhrj2fgELd7kowyKfDsJL6up0st9uBAJlhTaETV43x4cs3FmHKBCee/1MvHtg4BBd9ZSFGNR/FsfffRPZEPoYzRA4vG4e+13fhmtuKUNabxWE6wSRlcTHr8k/XFGFfSwYv9+eh5rZZZGBl6Dnci0vKUxg31o9jzUm0U+fH+Jz44o0lKLRZ8fCeFAaqCnA440XZ3nasuLkES6sZC8S13BqtivJ2spxOH8vM0NdDZ+j3M7optuM6ttGXby5mVODAb18YxK4LLoJ7wUS0n2pE0QXz0fh+A6ZWxHHReC/BJsYwmpEH7/UyJC5m9O5lenp+PcCzmCRa4znz6t347JUl6E1Z8OLGEYjkz4e9YjUcE7YjGStAeo4Hxa4BTMgbjeNn9iMWieDgD+xoXxFAjbUPJY3AwPGrSWq6GRmEcVfhBSiqO4oJY2sY11eiJlgDJ8P+t9dvhKVzM+y9O0mgWoHeRsR2b0Nb4wa0Z7aSTPUw8iJDJe6JXI2sn4aJY+aZVXBymMSIgRHW/24PD0aoBurMkXsnwOP/NPD/7O5tdpsTb617HI+8mNu6UpMS9QSvuJ8AkOpk5nC5Mz5cW/ctXHfeTXh9WwOWTCnFC6t/i0d7/8V4WP1SgbJ6VxxWH8FQ+cQxJhhjWJbBHnpMPeGXpgdSaJ0he1qUtxJLx1Zi+6kDmDFsHGq/mMQ9r+yF5W89GFObwg23ujHnfCfeXzseh/pn48Su1ZjuasCyy/LQ35PEqeYshpBZBUj/t67uxcZQAN/4wUq8+sjLeOn1g/jSFy5C1YQ6PPD153ELKXfVCDuayQyjlPrIoX50dqbwp+fa4Zs/G4umFWDDqu04c6obtngKsxYNwdAFs/Dc03swy96OpcsL0H8yisHeNIZOKsKxhgSeXD+Iz//oE3jj1SPY/NZbaG9No2qoA1/85kVoPJjB/mfW4M5PlCDEdug9FUbNqAA62mP4w5v9WHTLeWZzGT1j/Psfb8It8/yYt6gIbXu64aay5o/1YfOqbjy224Gf/34ZfvzL9Xh/VwI3XOXCwgnd2LJzPg61z0Hm5Fu4fsYpTJnpQyfL5y1iAEyDeeGvfYg7JmLS2GrE+veh/XgP9pJZHG0+g8smeXDrj67Gc48fRt/W/bj6+gqGTNQZgnBuNZncn7o6+ELCzvZV/1KhCxp2eP7VNmQDJZjNcF89mk8S6C+9ioA7yYXm7VF4SETyprjxweoB7N1twVeuHo01qw/jV6EoFdiPpTTMy+6Zh3ffOQlH63FcdnkVzhxPIhtLoXKqE9s3DOIPb2Rx/cIhGBNpxR82W7Ap3IZ8xyA+MaoAl104HLuOJvDcNjq2OjLsC0tQXsgQsz2KY50WhOIKA7OoLgbB34o+AuO29SE8s8GGk745yCsahW/fuwV9G3bgWH0Z7JuLUHPkCN6/fyUOvPoBru85gcs/MQTxkwl0D1rICh3YsXMAf9zAdrzjfMRPt8Nh98PLMHjSqrW480I/3EE7mo6HUTmczM6Zxm+eCmP/JQuRYfTgKPah49mtGLt+D523F2OmFxCcgURXGL0DKXSSEGh1F/WbVtIxl1S70J8E3tsawvMdbsTuuBoFU0bi1J8eR9+mnRjyhc/BW1uA4A//gtvHhQm+JCjUPWuCYSR1TQsGqw/LwujGTNeifVq1EAadzrHDYTy6LosTs26BPViAwcCf4BjVhGR/KbKlpbB2DWL50DpY3mhGhFFNsMWFPVXHMeyOfnRaHfjano+h96Vb8ZM9P8Zidw2WlNbh+Ckv/prciLuX3IiGyAH8ctM/I249ZLpFmDntXY/BaqpXrusrN11MUaJmOaSwfPFduOmKr1I3qDhCEoLb/8jWlQb83nsCf3vhh4hGuhltMQ1eZzKmsIaVEiwybKBhgcX42uLvYkh9JXbu34PfrPkRmi1bGeaq/yrXWa7OMU2ZMaM4/D+PHu68MrKm/ixaGCadE4ZGQq22OoxwlSPPlcS4C1Zg4hIr/vTdvVgxL42J8xmqDHfhsWcJbO8nMGsKkSI/hi2bD8B+qhfzSrxmK8U+5rWH0ixdOBb3fuJifPjORvzkwTfR2ZPCtDo/7r3vegRqi/DAb95A5mgH6mjEllgc+wdT+LA3gXyGqLMnDae3zdCDuVFYyfApO4C334tQVgEsWjYczzy5F6EdpzHBZ4Ez6yDbTaOpoBCfu/8KdJyI47cPvAhfrBObT6bNfLDbr6vFVbdcgQce7EPTu5uxoKILfjtZXVsKq7szmHX5eEwY7cfBvU3MsxavrjuCxg86cV6BBRNLrEilHdjensDWCDB5ZiU+d/MwbNjdhWjCgxnVNrR0tbFsAxjMLMdpzwQ07X4TQ9r3YQhZm8LyU4NxLJ4xFstnViG0vxnre32IV0ewizH82xv3YBRZ8+WLy3D5fRdj1epDeOuJw7D0hpFMRum01Grqv9QUGo3SCwzZXjQgGxlDNujC0huZ9oQarFt3ECN9HhT5vPjN6mZ44oMY5chS5y043M/wuSCA+1bUMuxpw0M7T2PH8Hwkwm5427tw66XjcP7C0Xj4Z+vQvKcNM2qZPpVtX5MF7/fG4SmuwWXj83BJfge2HBrA6+1sM+qsi8xqTpkNH58wBMMqCvHcwU48vqUTlbEoJuY7UOdNIsPYN0uG2dEH7Ke8Dwyk0e3OQ7CkDkFPNeKhRnzxkwPoy5TgxKkaZFoHUW/txZpCGhuZ2N5VOzCJLH5mqYuYb2OUkcSGgQyci0Yjf+Jw9H2wz+h44azpiLR2w//eh3TkBG4CcOegFRu1WvX158NZX4jGB1+Gu64MRRNH4OTf3kX0SB+KWdbaIFkZz3K7C7U0crcnyYg/QyB04FTcjqP+PEQumYnyyxcj0T2AM48/iui7+2APpZFh2D36q1+GKx9o/vNrKNvRiEBSj+7FadtpDNKJZPkqp+XOahZBlmBkZySWQitJh/uGhUx3PHoHDyPceQrWSA9SkXxE307Be7kbPqa79I0YCosrUT9xCNY/vx8VVVtx7HN1JDY1+PjOK+HfUYQXtz+G7L4BbPDGcdjjwwNz70N1VRB/evtvWNX8O1jsXQQ9YgyVSk+QaU6vcaTyqFmW0ahrBisIfjcT/P7HNy3Pgd+jePSF7yES6zejTFr2RzEsi0qBUvUJYEJue4qsLjYE/sxIxC0NiHgOm8EOVUxbBCpfwxcZRqnb1mHTkkQJzCiIEkRT2BPSgIiKqQGUSuY9jL/2Y3xJMa6//AoMm9iHZKod5eP8aO2K4uWXW/HOu3bmHUdZZQ+NrAuReD8CZUWoKC1hDnGMHDUMY0ZVIUCBrX72TTz22i60d8LM+dPWi+OG+3HtNfMwb9lMnO5mmHq6BYcPdGL7wThOMYzOs0RRRO9stwUx0G9DKObB6PogLl1eSnl0oLG5EyuWj0WEdd+0ox2pkAWzpw3H5AlV2PDWB3j2qY00pgxOtITQFSf4UbmGVKbxhS+WYdiki/DM28U4dGQbAeAAeroicDEsGzesAFOml6Oq0oPD+3qwY0uDWYBAmwDFyYylFHro25a2I0hme+NFwwiWQQwy5PrwcBA9DmBo0Wls3dqC8qrpmErg7zxzFI3HOlHF9r9iuAdBhHB4w368fTgPly72o2h4D17IDseP/rANRQnt2ObBrKkBXHr7RBQXFuNXfz2CV9/aBRvDcA8dtptOUEqYYHpRhjKaLuQL2PGtz8zGxCF+PPX8TrzmciNfoXB9HhZNH4PDZzJ4Z88JhjU+XFMawBhnArs27cGa3Z1YU5uPUoa6h9Y3YiDE/McV4DNThyOvM4QfrTlFFhsmC849L+1neOOyBlDkr8SNs3yYEezFif3deD0Uw9phFWildg3dfxIXsjy3zK/Bs/0ePEr2HY0SQAjg0luN1MsFa+08TbZmQAmrp5SGVAuHqwxjx1tQX8/2JtOxh5owELShifWMn+xF4+FTiNFOEhqIpG5rxoPL7YG7yofAzNFwDi2nI0gh2tSP9EDcTOGKac3LeByuMUNRMm8SbA3NaHlhHTzDhyB/0jCi8BkMrN4GezgMreWnxXKTZAsxOtO4jLzGj/zpY5E3ngBdWwvUVCA+MIDO9RvQ/95WWI73wqpFKDU66iMAjq5FxaWXoHTeZET7B5FoPQN0x5E61Ym2t9Yg3T5A4GO6DB21i7FZ55I2bQt44F0wAa7xwxD6MIIwWWryInrZTByOaAL2sUVI/uIQxr/ZhDs+tgg72kIsZxibNmyG57ahiE8ajcr8Pnyy51oM7a/B0V83Yr13H1b3nUalexm+Pv8i7OzegF+v/Q4S9oPmUUkN/mkanciUpl+ZHf6IB5rQrgGpFUs+SfD7yv8d8Ht73aN44sXvIxztp+EJldXXp/QUgzMtvohJiwPESVO1EbGKKUrNspuhfo0OytuK6loyQYweOhrVQ4eggY0Rat+NuVTgbQwZu9LiFUEyyckEimpk7XkMIcbg0kWX4epP9KA/vBHvPPcWGrc1ojJgRTktMUkBdrN9GsgmQn4HJs0ci8mjapGJJdDadwbH9xzE8SP9ONWbRShpRYzeUyzUdNw7kwwxrBhFEBnGULdu2kjU1RXhw50RvLn2EIrtAxjqdaLcLUpOpaLnH+wlmEVtWHr9ZIyeWoLXXt2GTNiCuTNGII/hzb69zXhvWzu6j/XiJBlkPJmAno7wMp3qYCHrn0BxeR8uvdSLstJxBMUivL+xATu3tcDlzBpQ9mUyZnvKPIY5WpCzrtANu9tOedLUyE4TfVG092TQwN/1dEbRxfr4yktQVz4M1TQOq78AjW09qPAeQgmdgrWqDCPG5iO/PYKDj53AsW1d+DDrQWOkDh9bNID66gAeZ5pbX2tAryWBPNa1lGxozmg7ziO73d3kwJuv7sTIQifGFLMebhuCXrGIDFoI7gdZliYq13WXTUB5gQuvv3EU2/fT0AhyASrn/CInLl9Yh+lVBfA0kMG8cxBbjh/HnwlojSMrMG9mDSJktzs2N6Co3IclVw3HtZPrcWr1MTy/sxl5zgyGMayu8FvgI3uMxG04E8lgPys+iQzq8nqfcQiPVtXjtX1tKEyFsaClGfNGlWJtn4PtcQYVrjgCZraduKp0k3psQhd9psZKV6mwGryLp6jTdioyIvyjC2bIqNFaqXzWSudNtkKt5q1kUDIJhnyGqZCxECNp2A70+r0I5efBwijAy7ZJFvpJCqiD7+1AOhFGxS2XIs/tQvL1DRhyqAH1GuFQYmQAWsuuP5zCfsa37XSslskjUHT+dPS0tqK3uQmpzlaeUaCL9haNmnDWGCIJhUXlZtic8TvhoF6ni0rh8NtRUFgCX1Utul99B8U9/ZhMZllaJK2mzVF2ejKpbTCLxvwiJK5ahuxMstjVx9H/4hHEhkRgmUBJbG9FclMzSpoi+PgFsxAfXoc9rSfQXM6w17EANZe64CxrgpuMbU7HNFz25EKcovzPEBSKh5Ug4OvBE28+gZcbHqDsw8RbOnOCluqboXNyacYAYUJlElgxGcP8brrq/1bYS/B75CWGveEBtg2VRr13bCOzbwWVR/PNtLilFEpzczStgB+pSBqVpWD1WaBpfC61KjIG3/nu1bj61hga91fins+9gYrIZv4ySfanio+A3ToCQ6yT4fSWoyVvPkKeQhQmHsc46+O4aWoQo2YV4Dgp/oHTYRTTK09mOOobyGLdxl68H7Jj+e0LzfpuL76wDVt39qKHYUoyTcUkCCVYbz2epw5UOxvFyXAwQEMfUe3EskvqMW7yaKxjg9uOH8F1i4vgJijuMv1FKdQW2jG12g1LaxjPvnoGfZX1+Nh9s7BhYwtefWoLTjR0YzCikKWEChBC40AUKXrxoMODlcvG4rMrnWjqzuJUPwHMXocahnrtTS3Y8PZBptmNqaVOArcbJUPp9dmI7QzNDtIptHXQoxO4MgxZbAwtrdVFqCOrGlduQ4GNIXjMjsNHGLoeCWN/yIm4ewzGjB6PpcsziA2ewJ8fPYCO7jD8ywqR7c1D5eY+NLCdL7CVIFF/FEcHK7AvrwNVB0PoI3V0+TNYOqEYH7trCrodPvzt1+9jUW0G8xcEze5iWw8n0diXQS1/d96IIIHago0b6MDas7j2c+fBQ6X96x824t0Pe9FnmLwW80yieLQNsycWoLvBj6e3nIZriA8LrpkO544T2Lf+NG3XghVzKnHXJ+ejoyWBFx5eh1nDnZi3MA9dbLf3GpNoIpuqoWHPHutBjSWFN1b3YPPpJG5ZMBxls8fgzzuaUU0Av84Zw/ozUbyzcwBLhwOTx7iRpcPUrqAarMtY4mSAsg1NqZBTlp5Sn3lRS5VZCDr0NOb5ZPV1y5zMSi5GlwWZ6u7hK09FKxZN3eEH81wwwbT3TBwb9gzifUsRIoung9QBPa9uhCUviMrPXw0LQX3oi2/g5mGMJhZ4cTrtwK6mGDl5BpPyHKgvJetrTePt9R1YG6hE+LJ5iLb3o3v1VqQae/VICjOP58oq8BLqymZpj+ozh5V6YiPbLSJLvmAmapbPR/jltzD5wwNYOacAFWO8OByKYveJCO3ZgZkVZMwlLrTv7sHL20LYc+FCZK+/BJ379mHw4bdgO0pljPUhLMobSWB40g6fcyj6v17KUPlCRI+ORv+2NQitOwLr9WkECWTL9y7BsuLpDA8y2LXrNFbtXIWDiddh9w4Shyizwgo4z6uH1edCZMMxpFtaiSHJHACyOlrq7BKFvQS//0th7xN4+qU/mfXpbGzk3kQbixcyDCZJ/TDPi6odaBTMgYJXfvSMQnOhJK/qec58MsAiF71ibCiuuvVazL3gDPIKA/jGZ8+g4eRaLMxP4cPBADoyExiKBDDMNRup4qGIFS5CtOMpXFv1DG66uRgfHEvib4+24b2mBOIuAhnrVGGz45oFxbjllgqEdnXj0Q8GcMkXLkZlnhWPPPk+3l17Gi09EVJ0gh+VX6NIei5Uix0UBzJYNLkcS6+cgglzx+CJP65D8almXHdtKV45FMHf/taNfR30SJI9K1frs+HGKwgMlxdj5ytteL/Hg0/+4ArsfGszfvXwfhxoZHjAxgzGBtEZIdjTsEbU5ONPP69Ax2AUL26ag3nnkdnaWrBn09vo3N2E5aN9mEqFbGNd3t42gE3bB7CPhhBN2kCyyfAsB9YZq9gf9TrBorAdtT1mniOO4aM9uPS8IBaM88HSn8DOjQN46zSFXVOF2z8+GqU1Nrz8yAmsWtOAFMPcqVSx/qgVBWTKXm8LHO9X47n+btiHhlDPvEsD+QzNxzHMGY4Hv/oqbp0fhH9kEA/+rQWvbevFIGvlIWikkin4qRMr5gZw9ydL0berH6/tjmLlty5BT2MzHvr1ToZGMcQ1MpdKG90adV4lOmp8OPTUUZRVuTFt6USE/vYhjhLY54wuxhe+MI8h5BC89KtXsGRSCmXDg/j1wz14Y8cgomDj0dC1+5yHdb/iPBc+++lidH2QxF/W9ePjS0agrS+CIZTZQbb37uMd+MrHxpqNyp94+TR27OpCosNh2FzcEmNzMlqRyyaISrc1qdr0a8pech5e6mveatI8YZGnuuXF/AR+/Mw2UzoWO8NxTcnhPTXFwNKl+bjhwhJ0bevDH/ZbcfKapYiEe2CrrkH6ZDcmv/4Ovnp1OZoIUH955BRe353biY8Z0Ea1BmEWt95Ug8vnF2L/qm48EM9D5p5r0bfjCDr+/BoY1tCuCOaUhS1B6sFIJ+20w8rogVUxVCTrccJ1ySSM+NytiP/5FVzI8PSOeyZhw75+/P6RVrzfMgAbmaIAnhEuptR6cOfHKjG/Anj9hRa8NHkJXJ9YgfSHqzB6/XGUDFqxubEFR0/2IZHywbFkLsq/MxfpvwVx5jc/YUS1A1ZGSXnperMoaxsxwBliKJ8JI2Q/bVaB1nQnI0fK1T58PAJ35yMw0o2+Xw2i9939cGAAWtxDg6rqU75kCZnf5R+N+f2DprpYcbTxMKytwPyScZhbMRm99Di98WaGs3J5aSq1lEasjvdTMfT0hFZWkXIoFTPAwZ+OCFgwPGBDVcEg9u2MorNrHLavtWLXsZ3oS3Yj31mCKudwDKQ16ZjMCHVwlU5FONyCSwN/xsc/U4Dfro3i+785gwiBt8xD70LmVkRQdVEuHx6LY93mAUxfFsS8wjSeev4wasZNwOVX++AMZnD4QB/6GaKJmVpZNlFzLUs1piaIS66cgYnzJ+C5RzYh0Hoa11w/FL96pg1/eaabYXcKBT71NWVRSrAVEL1DinroQATX3VEF+4lOvL2/H1fePB8tp08SyGNIMNTNUCG9RNdgng2VZRYyujq091+CP25fhO0bDqBr3QtYXNiN61cG0OkHfvxED371WDcOHqGBMy4vcWeR5wHTyII6bboRxKX1iJrdSdBhKFjqThrm2kcW9t6WKF5aO4jWmBMLlpXhkhkeDB5rwxtvnkRxcT4uvXIUCjMBNJCdNjvb0XmqDWsbY2hpt9Kbu5Appw54LRjVE8PCSVWY/LHz8NCP32FISWAYWoYvf/049jbHUM52zKde2B0ZFLB8BQznD51KYdO2QSy6ohBVqTg2bunBrBVsu+52HGwkZCVSsFJPtApJIMhQeFYNUkcZjsezKGA4VOR2ItnchxVXjMCURePx1uPbMC3YgYI6H+77RTN2Ho+i0pdbmNRJeeS703D7bTh8Kop1rPOK2ysxgd89tKkTRSU2NJBx7zrchW99uh6v77fhO/c34EhbiG2epTNxwOolQ/OCITkZKds2j0YU5Hs/HVvAa0U+v8ujLPI9vM7PhfyumOkXUdGKXXYwiuepxx/5HX9X6LaZNApJeQP8rp+0Zd3uGD7YlsS85WWY7iMrX3MKXTYfUq2dGPn6enzrjjrsJLu992dn0NabQo2XsrDzfqJCJUFCrHP17ggOU5+uu6IM1W3d2Lo/DscVcxBtbkamsYtsj0CcJmolaTEEP63DKPvTHjMyPstwtsc9tyG2rwEzn3oV93xpMv72Rg/uf+gMHRJl6k+YqUdaQb+UbdlLb7pqcxRJyuTmpT70rjuB/fYqTPX6sfJIFMtnnY9hy8ux0+1F/8WzYbl5AnrfbET3Qz9lTLcbmlJozbhQaZ2O/MwUeOwu9NjXIekcMMzNZmXUZJg0y0mPknE6kakvRqLfgeTmNqR7uuVS+J3wQ3iVxYi6aZg4+qNNdfkHgZ8dx07sQeLMIRpVL9lrD4HDiubwSSToLTWAoec1c57mbEigShG/NQIocORFEx6UUsh69raNtKHWR4U+vAWbDu9EwtrB3xRgIDEGI3xlqPelEXWWMdyag87gBJQP/A33rWzFq4eB3/y1BcP8WjIqiwGeUQpCyxCpz7GI6cfItD74IIKZFxZjCtN57Ik2lNhG4eKbCtC4qw2nTkXMhGveZlYnqS7z4orlU7DkyqnYvHobIvsP4Poba/GLv7Rj7ZpeFDK07CdyhymXFOulHiHKFuX0rie7GL4ei+DjH6/EWrIYLUpZXWXHnm1n0BVKwUFNmDYsgAXjvRg/YgjGzT2PDKQQre+/gLvK38a9N/gRLQ/iR4+E8KdnBxAfTJFxOQhmMKtih5ibmJ02ODIbmzNfs+IZDVgMRYPjMX7WPiRazcYrsCQwnGBo+MzaAXRGs7j66kLMrUzh7RcPozluxdKrp2B0MdnGmh6kGMbHS8maGlNIdoVR2NaD0Yw3hmZdWHL9ZDSFkji0ahsuuakSX//uKfTqUUKC/wB1I0wA1v4Talst2+8nAEdY/mOHI7j2ynzs2tyOwhHjUFFhwcF9HRjsZyjC0MpFb10ds2HskvGYOrQUtQTa9lO9yE4rw5Tefiy5diLaBnw4vWUj5swtxw8e7UXD6RidYgqD1FEGewRQshSGTDKMAAHHSrq06f1B3HnPEDQR/P60qR3HmwfwYy1M0GXB9391BhUFIaQd1BuCfD9BO2RnaMXiqy9a9dA2CJIn1ZO6mtNXtbd+w2zNez2vrS0SNCVLk9sTpg3UWaOF27KmP0/7G6uNPEygVKOzgwkcPBzFsosL4OgdxIZVRzH4YTPuX1GEEJ3Xtx/uIksi97TGxXfMuoEhOvPcxIcMyphncxvQ2JzG1cv86NvejkP1I+GuLkZo9xFY+mJmcCATSyLDqM2QDgcjBCKMxeuAe8UMlC9YCHznQfz4Kj/W7EngwadaURFUrcWj9aRHDmR0ukljA44UjhyPwTPUhTlDM9hzIg5nQRlmrDuF7nUhYNZcfDA5Tfuk9v3tAJKPvQxbsgWidVYyTQ0eebN6dsmPHttpYkaLIRuKtiwWrYikXlfzxDrSkX4k3mtF4q1mpPoJ5iQWZq1GtoHpYmCZzDw/gp9WBdfxPwh+VjQ2HcSOvVtR7fQQyePY1dmCgWQ7K6CQV6CgvhL9Wn0nub4/vZr4jO+EhzqkWLX0qD0Mt/sYco0pshP4khhknGHJFNGAvWYP3WuXjsWSmfXI+utxpiuBOdmHMetSN7770xaz/lyYnm6QTEi0OMl7tbKGRozYhoYBpqkI+/cnsOyaOgQSHXjr3QQmTp8Gr6sXp48NIjRI5sR6lQTduHxRPW64cx4O7G/Eh09sxF3X1+LBF3vw1rpO+Itt6KKRaTmjBOuhPYEV3miFGwFSMcHz0OkEqkodmDfUjhc+6MbFl87C7g270NwTJytwYuGcfLhrRmHu0vOR8Sbw/sN/xK31zZh9cRn+/PYAfvLHdkQIANV+ypFtqx3VYjS0CBs4prxUR+VPUWqzcslZYZmmmctwLSyf6m2WbafDIUcjc8ighCB1mIxr1fp+lA7z48blhTi09gS2bOvAvBVTMH18ASIMWTvGFZHFDyJCFlHTGcW0rjSm1hVg2G0z8Jffv4urJvvwPmX5Juvm9Qv4bMZxyGgkCz3dw6YwPk4jsQ3tGRQVM5Qtc2LnySTGzR6BY/tPIdZtQynLO5wGPaunHxMaOmEpLUADQ7fm/hgiBcAyMsDacaNw5IMG1KITB/usePPtbhT7MnRAaYSMTUgm0jG7WZFYcnIRVAfCZG1s10vPC+CVrYOYXeTGihtK8b3vtyLtjqKfUoqlNUPVQuCjlASe1HETA6geqhTLp+eu1dmulW/0WL0BSH4lGQvcpMNmBR62lTrptVugkT/TlXER4s3MhrDKmrXRXmw43k62lg8sYCy+52QUtRY7riHb/8Uz7Yi3Jdi+CXRTLgk6cbPuIdPX/FnlJQsKEjDa4kkU51kxqSaFjcfdcM6bhD466kxLL6xUjmyMNidFpV6DIKBHGS0lXhRefxmSDFMv2boDIy/04Os/PwO/O44+phlm4lqqX/nG2Y66lc3InPlH5trdpW4IF9K9vdg8ZhLcdNQosmDPWAt2P7IV0Zc7YBk4jVRhGFmvy3SRuGfUwFbkQ6jrJNoSJwl8R82E5dxYgWTFclLOpkeODl5i04rrdiejHcpXf5IhGVWOxfJvxH8B/FiVf8QhUEmhJXECzzdtxuPHd6AtcoiJM8CldxNGpuwUtMIgawAFrirku0phV+ENRCgFFpKG2x8BImygSrcFrWywM6Q1IxhS+I1gmFAmAqu9CBM+5Yd7bj/++UenMKFwF4YXhnDgYBTHehPQXqYyfCvl5qB2uMlUnEmKK60BexuZAQXEEKqhO4nf/eUUFiwuRE1wLzZsOIQ5Fy3BBRcMQUmhhyGODVMn5uHyW2bhVKcFLz+4Hh+/qhIvHe/HG6vbURTIIMRQzc4Qjl7BGIU6X3OKT2Xh+z5ahdtvx1Ov9qNmvA/H91ERyPaKSr1mJLmsMIOa4cMxatIMAnsET9z/BK4Y5ULponJ8+TfNeHRVB8rILDV7v5mtRf7DdNNmYx/1ZWsxgwzrm+WZox80fCJhhlRD/UxmXh3PTJLBcA4BDWPsoiExgICXoOGxpfC7P7XhZ08P4vJr6zE224o/f/MpyjuI671BLDvcgIpUArUEg2+6AriLIWzZsHxscBeh5SABcYQPT67uRD5Dd9ofFTJDh5Olp6eS8bNT+UuZqbhRlj3I0OltsoN8GsrphiZ6xyokCvPQQxbenojiVKyfhhzHYE0ArpIgQc+O7JIy1NJrOYNFtEQnus4cRnGhBRu39zOMymKQGqhNprSUfNim/SasZEc2MmMHPGyDMMGjkGV4+t1eBGvtGMI2mVzmxqGDIWwbyG1+HZVjF4CS8WmZsgTDRfWV5dZ9pDwp6yxlrHYWi4vQwcb4WRv+DLK+2gg/w9+kSeuyOll3LSihe3Q/kzZNRH8CZmEc0yDLGeGrj6H0RkYjEY8dlfl2zBlpw6FDcZw6kzArl/SyCHb+qSdR+m1O5udkWZJs6AhtKTuQwDsHBlHgTmFYWxssRC53aTkbgDdTPQyKMC9ZvcDDbC1bFIRvaB2i6w5i2hQ/3npnAKEU60ULkoNVuKYFS6Q7momh6S7qttKjg1oO7uiJJPbSjurDA3AfT+HxSfX4ujeEl5o2IT6kAZ5PJOB9oAz+R8bA+e0Z8P5wLNw358HxjUlwzBsGB0NduQXNrJDtmFKaPPme9mEO5a/pW3SqbGIDeOp/VZtp0IPm9l86/kHgp/IR5EjLHY4eGhM9tlZwZqiTZKOw3GbETI+31XiHY9noyZhUOYGNV0IxEsVZ+hyllu1acDKkUT8Lqrw2HB3kd/RQQ91aKYMKk4nBbvfDEgngzUejaD4TQmXJbvjLGEoeS5kNhPTAdoxeS2wzLqMgy4mwyWI80+rLo1bGGAaU07uv3d+N36zvwe0fq8Oul9/Ezg+7sOKauZg/rRyjR+XhqpVT4SipxRO/eA53ne/HIasDf/h9N/L9FjNCmQstBbY0dlbgbBcnG4byYKMkmJfDEsfe9jTpPb+LE9A7ehHIL0bAk8UFM/24fOU4JJL9ePGXT+HehT7Exgbw+W+fYVgRR22B04S2WlUkQ/bNSpm12Eyoy/zM1pY8BynfGD1clO+1yXqUZ4jl6mee/bY0+hleDfLzALU4xrTEiOPUnH46hQiVqrwQeHdzP7780BlMWlqEedV9LM9LyIyvxrIJNRgfNjwSIXrOjQx5Xk/Z8U5PgvDI0DsSxeEeAh0bOiYWLEujwmrHuijbX0akMosZqwtCe5ecaEnRoOngGEanE30YWuBDAUM7WzyGQbL+N+hUfpoK44ekjCfPq8X4zj64DzTDQTaacDEUb2FIPkj9aErAxtBQu+hp5eRUxg4n6+dlOzuIQHHKIUaGImOK2AWsCTT2hJFHBpolqB5rZEjIOhFfDHBG5DEo4wT1I8H6qm8pIlmy7ANMQ4M4krlkr+YQ6zZ7nbCOvNOkEWOdTb35mWTTyF07zFGt2TZ63pi/4XdM1kQKEZbVRn1ppUy62ZB2OouakX7sICu3xgnKzE8r+2ipKe0jE6M+a0NzBkamDOonFRdSmcLdCfR1JFBgCyPU2ktwCRhSwUTNaK/FzlYQuCtzppNl2OuiZ00fOwN/hRVvbI2xTVlehcQsh5RYL+p/05Sf3Lw66Tb1kW0dY+x9opXX9UTMh31wtbthm2NFd+cAuiMsc6QP8QNNiB1tYOWPwLZtG9Lf2wdb7BA8n/XBu2wkXKPy4Sgn7S30wuJysGxEhSxf5Xg0eEdZaXFaYZ5GCESZcovuCiRZD14XmH/U4x8HfiyARsIkZ7NKMQtjhjJYOIGCnV7SYnGjkJWD+zR8zh5oCXj+goe+0zQBpkHFaKWBNsWsqHflo8pRiiMDPpTSu/vowTRtpjsawYb3orj1ntEY7J2IE6d6zFaAGxkeuBw2KpwaiMqgkIMGSDlJelRMggJLlaQUozSWfn6ud1ux+ukuguAgvnZdGV7+7dMYzLqxfOVkLF4+CmNmTcZjf3gDC/PI8EYV4cFftiBI4x+g5KR82tMjxHw0LVbKb1pCysE8tE6dzCfCvKM06JbOFNz8fV/XACJRB65a7MYNn5+H1dtsePqXa/Cp+W6cqvDg2/98CtFQjLpghVbqiDAtsQ2tCKy+ngg9rkJY7dQVp+FoFznNKWOVyPbUBuIHfKWCSmlULnlWA19U2CgvpAgIUiZNRg/R2DVAVZ6fwqEDA/j+A+0YO6cco6pCeP3DA6hYPhUr54+FrdiLH2YIHskgbiN7vTrWbRwb4gmz0KtWAJZGaR8P5ZlTU/4vpVCZ5eT4lyLA9LHMg1qLTe1C4BFD7YnG0MxUmlnmNt4S2dKE8s0HMfSl/TjyzFEcO0OD6hjgfWSDtHotnDpoTZytpzBL0YGaWmstswRMx0L6HyP46484bxZJaCL18lB+CQKsP+Aiw6OuSF78jbpomKwhSOaZdL1R8Y1G8w3zMvbG+1UfAb0mlmvZqzjbQNtZGkBkOfRb3mbS0n/mUb9cEtRPggdPrdBtZZlMyMeMTZqyH3r62Jk0UoydU3ToSXpVlV+F04ri+h0xD0k6PPX9qSGMbKlnzZ1ZPWJtJulrtSWlbfr3HGR6TEd1VEHSVicLwzA/7oZ9MMpIJIkWgljWnmNUejJFj3GySpQD9Yin8lRon6S9qh3V/5aJszwkKpkWSuP3Lng+74H112FkHkkh/NsoUn/MQ+bFalg6R5Lkj4P9WzMRFivtaob/eidc38iH/+4SeK+vgXdhFbxjyuEcVg0U06qpX6yiATuDKzx1qBxqbLMZGV8N1nzEI5fSP+DQSrxSFnOozSl0LW6pNfyMoGVwGSp2fw/ONPjQdEaLFXSfNWJ5Ed0oTRGpBo4nixBxjMaCPNLkZAX64nZU28kMsi4q2hH89Me7cfsdHfjJ/fU43lFjVhQJsgEEeFrFmG1ihuZ1CBR0SGG1uY0ou/KLsLh6tK2AIceDf23HEY8Ld80uwl9/+CwYD2LkpFq88Ngm5B88ijkExl880IJwiGZlF/sS2DAR2TvBQ1Rcc78EujIYjWyrT0aMQLuLadQ1QPaqBTrzCspxuDWKlXeOwZr9o/Hkr9bi24sICLWF+N6PWpEJ5zZE6ksq9EjSMFPG+8sba5P0BJmNVh/OshLyfi4yKY+dYQhZkpPArFcXNcbJMmhAUNM9PKY8GmCiEVE+gxTQIBVbLEUbCKlvp49hahEd8N6TUfzoT2cwb0khrEcOYc3bRzDjkom4fFkdmvKyeMjegVfKuuALkYuw/hmNjrMcgh7pAE3NgI2gXzPyhbLy0PrGNAUbxDghfmenDBUOskXMkxRa0sLL606+j/RG0PXKXhzeegZdHrKTGK81dyCdIoxTrywMz8ysf7ar5oPJSAU7WhJNbEUlEKOSHijstlFubtYznXGY+wa74qipp/Hxd14yDC0RxWbK7V5GeVkpFxuByUnZu9iGWj9Oi8gqLFMbq/m1aTuzyKkuK6JpF7qm/BTGOVgOPcGkyNPFcgmUzMnPTqZjZ+HkEGW8Q4fYUaq9jJmGopxu/o4BOdPR42Vih6or76G8FPaa3fPYlkJ+PT2VZPnMKs1sU9OHBq3oQ9nQUUn2Zr8WZp5hYTQJ3kRc8hpae5AGKvu0WGL8fRquJCMl5qv1I81gpakfdYingzKQnkveNslIsTydp6If6+QIypd5MHR5Bcpr6mGPBxE/PYjkWxuR+Pq76LlpPfo+uZOAGEf3Xi/Cu8jgu9guRS4EJzngv8eOwP3lqPjRCBTeOg7uMdVwVbrhzBdDdcFtyafOu43DVzeK2kILqxAFpVkf6fjod/wvDim1vAV5nboJWBgKjQXUvhNyNFJ9qfyZ1FGsbduK3YMUgAkGKMF/d8jzas28ADp7o1TYCMpcaYYrNhTaUiiy+ljoPmTdLegJH8JgahABPxkgleiCuqBZDshPRXUzDQEy9crkQH3km9xnKZqAI0PtFQNSiOigB/z1zzrhm1qEC70Z/OCrL+Fb31iLxlV7cfsNlfjbY21oOByGw6PwkRXkfdq+UqGI+lzEsNQBzJSNN5Sy65RB20m7RpfbUJfPchEBCwggKZa7JzYXf/vjLqys6EDRwiL86JetiMST8NgSZjHKONMx6bNOYpgafMrQ4KWQWlZLy2tpHTY389EjhAK4AAEyjzAXpJF4eZ/WDtSjZlqsNcjPCp+0cEQ2RQVmernyszr8jfoQI4xPS31ZbD8cwm9f78bKWytw4LWt2Hv8FG65axIuWEKl9lowYlwQbacJvk67AX2FlZSuCadNF4b+KHOzSrLanx/UBiy6+b2Yi37AYvK6GEQOqAQEQaZRSAAvoSK5iR4OOg0tcCqiIqeitNSnSYEwX80mIPulrHiVSbISzESAqENl0UR7MXCNsOaoqhQ/iYN9GQyrdGJ2fU5ngwbgNKCgZaKs8FGWTsrPrFTN1L10Fk45Ff6GkTLTkFL9+0OMX7MZlLsmEmtrhDyWRRtgCVDFijXnVVszCAC1eIKHxpsilVkwPQ9OjWy3MxQXgOm3zEOyNRhFm5LTzpLqCHy1jiOrZUpBjTL/632GcpGjz6ZpjQR60wTyMPxSIaWAIgea/FojZeYumWwuT23IpctijQJv05ctKVMmVHEjT+mgIhu1p8hLliwa1XS1VyRRNL8J9bfGMfnmOfDOrYbtujz4rq+Hb5gHriJqX6IZeetPYPxDHox6tBjeJ7PobmpFXyKK5AEbbOups7sGEbRHkTe6nDZZB9+UMlRNmYDhM5egZNQc2INBw/6kRnIC52LIj3Lw9n/QQSpuD1JjC53IagIhhZ5m3K5dr7SHh5ldTpCh6tKb8hRaG45Haf7bg5URa4zR54UYFjUk+onsbaa/rpONMtSTj0p3CQ0QBLl2ZJMUpG8cmhqtOG+GH+V59FpsaK0qLIWV8omNiA3KUDQNQX0wYn0a+IrSWNQ3aLMn0BrO4Ke/bceMa2pxcbkdIyMhfOXuajxyMITn1/TDVZBBO+sgK5YhaaRVI2FSCs2b0giTlMWAHvOgzcLPcmgR/2sWB3FmTwLVoyrR2NSG5UtHo7krjRF9H+Dimwvx+8fOoLEthgI7XQLT18on6h/ShtFmqoGAT86ELeahmBkRm1VUBG4kazDrt9H7+FIuMienMWQBoZbZFwNPq8/HkYSPr25NP5KcmbZCzhj1lo4+B4I0t1DSiZKAHWvfHsA7u8K4fUk+nvmXzeg8HMEd10yD3eGiY2K9CKAWArt4nlaaNsZE+QjYNBKqllWbk6OyBjQY88o/6SllboCCbap+U00RERiT4BuZalFbM0WHiajf1kbWomBe7MMc/N6wGZ45fDUpK0MpED8zE6YvQzXveV1txEZC1uZgeR040GtB4/sh3LWyBBYK1EkHmEd91fp1ArA81k9rPXqpu5pHmcd7xQrpOkwopmlykuPfD71ne+iak/X2MT+tDejn/VoxWf1mWjXbKefI99IRzSiI0lZGDAliyZRCHGxOmbCV5kS9EpOUsAhA/L15qoTvRTK0v7IJew0YMWsKQU5AfXlyADkHz4LwR4pQcvvN8DfM32KjiyKR0NMqloTaQF9R8GRwAlT5D34yh0J6YayAV6faUu2lukr6fz94j7fahqSzCu27GKa/14/47BPw/Pg0PMs7Ebjbh8pFQRTPK0b5p+oxf9Hd+PWVf8QPL3gIyxtvQ/JrEcQ+3Yb+BzvQebQDp6MkB309yHT1wH6MtjxQinkXD8GiH9gx6wd1KLykAo5iN6w0hqzXiZTjo8MfxfcPOGg4rko78m4IIvApD/yLvbB67XSyUjj9gMJnI0r3cgXk/3IZkvL/6zA7SZHdhFJtOJHej/fD+wlyAxjioZd0DsOK2oW4dsgc3FJbhsUlA3DGP4DbVYctPVPgbRvEp64oQJouVYtfBpi8h3kprFH4pwaTbUgPxEjEGfSAtFbLjzGMyPPEsftYBx584jRuuKUS37muCgf6M3js0X6U52cxwNBAIS7/kYkRAHmf6mMmbDMdAZM2PFdopX0btMqchSA/hYVftqgAb+yIYNFVU7F5QwPmnV+HZx5dhU9eXIStJ9N4Z90gal1xAj6Nn0oe533qoxOTVVShfGRwYg8Bvvfz1KBQPq1ERqll2z2keB4/4cuTgovGnMd4V+Doo+Fqj1jt+6pVmgNMW4YpVqEm0ECEpohogGTQHkPCkiSj5u+DNjz0ZD9SQ9yYUWnFH584jNqiEowamocduzowcryLgBU3xhEnZCU0vM60DAdjgSUX2Z/QIDcfLgdWaoOsEILgbKaSSJa8LpsSOJn5dAQwbSIfZ7lyXQl0m2Rtmq9opKEXHmdfzJFLlzdI5/g7sRXzC6WrW3hN4GB0jPlE6Aj+8k4XRg61497ri5AscdNxO82EfLO7H3+rbhSBjrY7dRERPGxkr82seW1OOby/H3yrMN/JvMT0/JRtPr/XfX4aSYDp+VlJH1/VFlo0wGtzoq7Cg7tvqoK7H3iDzqaP95geSKZjpmdJjqyTCafP5qO6KOsc39VxFuhVV1NzviH5EMHItQjbRvGyCsfyKEgVfWbN+DvJSskyE4a8YoX6M+MdlJOcmWHrNBylpd+admRSudorN8rJ7kK81YWWxiiO0GaO/u4oEs83wfbFGJzvtsI6Jg7vPAvGjwpg5mWXomMwjOPWbkyYP52RnJawG0C6oRPp1xsR+f4h9D3YgI4dDehJNKLb04cTyQ70bB1AqvEYHAviKBpSi9LqepSMIzss8RmZfJRDavL/+5AB2Wrp0SrJumrd8HzbBdf5ggE2Ib2OVR1+/I3690ynrxEfr1Fk/+/j3BX9SoyNkQn2Mx7TwpIrJ87CSE8BNp85iT39nbiAec7MfxXxwVNIFt6Bx18sxvI5Xlx3QTEiDgc8NCzTh0Rj1yrILgEUP5N40jgJfLRa9f9lrXYG4DSshM2EdG990IuHnm3H2z0J/PCPTSjxJBAh4mkHN7FFjf7JmHXKeNWBLDWTtyTvNXn5mKf2MykiRb33zhI0bIlir2s4PF4PSvILsa+5G1X9g6ic4cRv/9qFIr+WfLegn0Ymr56kV9ZpfDjT17LkWu1FjO9cn5Sb5Q6yDNq3tqDMjrrhXtQxtBg+yoW6kQ6MGunBkDK3WczSznS9BD6VT/vYiv1paXZtxal20fQUhdQKazQ6rtBJfT0JMoM/PTOIyy4uRe/pNhzud6GyNt+s2xdTswrAmKrmjClc+ldQyDkZoR8v5xwEP8poBHrSDaOsMip+EpvhBb7TNRaCN2tVYe0JYqZk8PWcs5Ip69CjkQKfXMoywBzg6ZSDysUZBBH+xtzBttLTDvImIX4syfOh3eHHw3+MYs7EAH58WzGmjXWjmGAUrHSz7ciAyxwoLvHA7XWb/jnTaUD52HlSpCbn3H96Yd1ZWTkYrasnB2OlHrr9TLPIi8J8plfgRn6eE758tlmpF4um5OMHd5RhCJ3Yb99343DRGDgL85kL/wwIsfx81ZLySlt/Zg4cP4s1a3BLAyf8GX+bK4jAUvdpF7kMC2MN8rdmbXxKjqe8qKYHIcjfepyUD29m3XSP9EHtYAYvlSbbT4MN6jcXu1Q/tuydb9l0uXxyERzTk5DJ0KPUhTMdKViXnYb/Btrhdz1wjGGoRrcdXBDEibYojgU3wbMkg+LpNuzw7YO9mLEUMyT5hoXMwZKXZFl5rTeFxNEowutb8N5Pj+LRPXvxCg6g+3AIoeZBRLoYzcTscJlRn492/EMmOWuHrCNv7cUH33wX0WdCSNfE4LraQwSnnsXMJBAKVb5MgOjkHTRqk8l/dKhRc30Souoi+uqM7027McExCZsO2fBW37vYPdiNEOnKomFRbD4egb9gKQ7Fa5E4/AGuvTYf/d0pHG1JmkUJxDK0v66UwtB/5iGfx+ahkbAleWgipJRMe0W46Krfb4ph3d4QghpZ4+81uitjN9NL+Kp+OCmd+hXF+JwEO5cBJPXzSRez8ARs+ObdlXCeSeNn2wrhGrcC6dM7MWJ6PZ7/60b808VBvLi1H1v2RGBn2K1djTUYoRFDhTNifDJ0gar6DsXiNBCgsMxH4PO4rKiqc+OGxR7cfL4PS8cVoL6gEKPLC3D+UC8umunBnGkM8Jx2dA1SL5OSA6VPGQj8BUAGMPhe7Eo2ZABMSs1TTEI9GYcb45h9fhBlPf04ZcnD3HnDkX+kCV2jJqJ1/XYCRh5e3BKCnzF/hGWV3mgUWc5B7UzzNEChjn8rC6A+yp6YBZfO8eHQkRCmLJnOPE7j+OEOpKOqsXROYKy2EYBoc3iW1ONA/dhyVFTX4vSW7RhZ6sHqY3HaNBmy5Mb8dLDFc8bJv9wqKzJadUlY2IZpXLDAj0M7I5gyoRrLhhQiP5iHVa83YSiB6cILCrBwrB0LJjvNyt1LJ7uxcn4+xg0N4kADGXJ/gsmRERqZsZzMW+Aqo9EgjDbZl5b7eU07p6WdAVw1pwifv7QY04dksXBMAItHu5iuC5fOD2L62HzsOuDEL4+MwOFl16Bw8TIymzNYWtWJI9TBDhq/9FeSEKBLe7UlpT4bvearhbJxUE/l1D0+MqsK2UsBTg6bDRTksz1CsBYXwVZZA1tVFezVQ2CtqYSlYigckxYgb/g4xF54E5eNCeP1/TF4SAKk75qupe4QA6pMW9XMsWcr25JOnheSJJCjaj2otiVwsHgieqrqET+4HTjWjOj4MFIBJ5xr7IisdqLP0wpL5QAG34nh1J/X4kimHRum7MHOGa8yWgvD0uNGhqFPOiVAF9qycvxPU3UsdlpsIgzbjihsr1BHthNDbIw6vP0YCIZQUzsR4yvnsA0ExMJR6g3b/b9/krMRCoXkoXIliNQP06hKeK1MEst5Ep0OWwAeexBOuy9XSPUzGK/xbw9WjII13o23U6f4mY2ZiWNzshuzRpVjvG8u/M4CwqgHnRk/3CXvETyewITpZViXvhKvvxDBTSsLMW2cl6xMIQsBhNlobwIW0YQ0Gk2T6atcMRpriK3MAA+9lihDzxjDlTTomBFJJ9GteYHakJzv42wT9ZVJCTUDSYyPEXlupJDSdEnpGW54Ag58+Y4ginuS+PNWD867+UpML9qFrg4nHnyRCtMVRaDWjmff7EehS/MRqdSsMLOlYeUUXR3JIkEyWvXdaVN1ElPTt+fyunDl+QX43h0lKHP68eTrPtzzagXu/mAmfrB9Gr63thbf+00GbzxuwcJhPvzoc2WYPr2IoZcHRay5i0YqN6RBEgGqlE0AIgBOCLz4nfocY5SJh+HsU892YenScmx6Zjtey0zAnnAe3mwqMAsXWARUlIZZa411yGGQ0mQ7ssyau2mjU9E1dTeoT0rAIU+fm6yqicRJ5kT2ITbO9tJgFG8zQCNF0Nalps+W92m7AwPaLLPmnElnBJkaJdXAk0BBeUl46sckSTNMJpcfBWyONMY5PciebMM4OpFPXzkNHx7P4Ns/bcG3f92Bn/y6Fz//lz784Cfd+Nn3TqGIzHjqCLfZ2EiDK6qNYWIyTJWNfyy2yULRpUzLDPgxn+sWefDu86fwh0e78ezbCTy5pQAPryvFj58pxidercNPxtyCvvu/CJsrhkgiCUtBBevu+DsJESuniIxdyIGr300xQW66DL9n3Yz8aehaDkCDGvH2LlhPNqFgyBT4lt4F/zVfJAv7Cnw3fg2+lffBf/1X4b/sbpSftxzJ7YfZ2ASfc3WSDJmWi3omR8lA2Jyaz8gv+SvmbdpQ5WP90wypDSFi5dlGLhIOWzCMzIMhxMnOwpdHkCjsQeilQTQ/FkH4xhRiP/Nhc+gt7PzOixhc24/MTdTD+91wzg3AUcgogvhAiZq6KG/po2SQ8VMX8iOIOyJIDTCdMwlEPwgjeYKaS739KAdL+w863JRLHjMXnrGBXEkGWOeUg+GfduLSIpdijQofcsXMCfJfDzYcGY36z6Q+ucZgg2Zd8CUc2HJ8K45Y9+L6ufkYOz6I8fMo6DkOfPzjI3DzJ07gc3f+Csuun4o/HVuCve+l8amPF2H4MAJgnGDEJB0si0QqINS0A6fJW8YltqWT4RCLFGIZw7ysuWSDvBalcRtAYH3UP6U/DaQIlLQDnOkAp0F4bSmzkKuGJz95ZQnGeFz4wZoARn/8WkwqO4xS93tYce0ohFqO4LL5fry5PkRnoUENgh1LYjaZZlrmMTnmo9JpFzZ5WOKQYZfujBNJrxM3XluI5dPz8aenvPht10xM/e6n8bWffRZXXjcLX5w2HT+ZMxNfunoFSusX4FePlWLri3F88uoCzFuUx/oypGM62g9FrEEg7mJmWsJL+s0XMAI2IWKcDspO4W3dNYg2GsT8YBKbD6Sw2udGXx9ZPQuWzURohDHeoBLzUCK6rhY8Ww+Bk97JlHhRzav/BXc0Ihqv34EMvUeayKGNpdSV4KGhiYXmpkvpyN2tQRVFZ0qPJsjX3J8wL8eSVAleZ5spb+mRKZKMWrDFNpKdKCqIMwB+fPVW7HtrJ24bX4g/3z4Jj9w2Cb+/aSQevmMM7r9xNEIMebceG8w5QObN4hEUlC7ZnspiAFWmqjrngFBAoRVeoiQDTe0RPHg4jmGT6rD0iiUY9bF7YP3MN5D9wQ/g/Mk/wTOsGL2/+i16f/cgspFWKSfLSJkQVCUjnQI5veY+qC58y1eBvx7DU1jM/811p9ONWusgXC/+Fa6//A6V76xD+VvrUfH2alSsXYfi995F0er1KFm7GZ6/PIbU73+BUelu+Pwu47ythr0SWNguZodAZct8lLlqymzMKZnnCnS2PArFWV87I5705ACSRaQZn08huqEP2XssCN6fh3Q37eyLlSg5cj5Gf2kZCn9TSeJih/eRBPwlUXh/Sp240QlHuR92huzq5za4YDJle2uKlxqT1wzWKmMyEBbT/OKjHP+YZ3sJZqcDB3F4/FY2HIHhk6y8l5V+nsYRoaJpMhhbSvOOhOgJNowUR/1K//4424ACTCqOUrfZClDgG4GAuwzhRD+SpQX42M+8qJjgQ+GYQthCQ7Blrxub1h5Bf/NuLFthwdO7bsfeQynMtx3GjAv92H2EZemlkrBRxUIU0uXCOlVTEjRmSsEqDFYIpZFWDQSQOQjwqHnay9ZMleA9wneN2JmRZN4uUPXRpjz8JmnzYuVl5Vg8KYgHVpVgy6yPYWp9Cu//5Q2s2+PBkiun48CLq3DdZUX4wVM9cCTjpm9PM/ZttKgY89IjYEayLIeHhm/6Kpmp+hGjzOOmK4K4cKgTv37eg9Njb8RXPzUGieOPo+211TjP/ibKN7Tjhc3vYGfrQSytsWP5jPl4rcuDYx+ews03+NHYncHJRoI166DVg830FKGvkYYMmrkzb20XqlFyDVyJWbgY1i4aZ8fa3ax3YRXisQxKW/Zg0jgnXtoWh58IGqXcBJ4CNE0mzylTzlHoVHeG2GsPQ5vLzgtg/yGGvfOnoLkig4YzvRjoZWhDGpwQENOYZIA2t5amYvhO2l4zoRIVlVVo37ITw4pdePt4nA6Bv2e6sk8NqmiahkBQbcqiGwciVqq+Oi2accFCLw4xfBo3gkw43IcdbQ7sbU3i2O5WNOxqwLGjTdh3qB2R090YXVGIbkeADoAMJprE0aaome6ibg8xLzkuDcbI0audpFQa8NKr2eSe5b54phu7jqZw35KhsFHus7bFMILgU7HvEI6seQWHH30Q1gNbqEiUzbzzkW5sxwWBUzjYEDZhrxhWUgxIdsckxYKMIqqtFL5JBwnALik0ndWokXm4cpofVa3tGB89iHG9uzG+dx/PXZjQvRMTu3djQtc+TOD1SaHdmBGM4ooxBJyxeXhrU7/ZCnow40BYAMN2yDligbxkmus31zxCO/PTo3yja9yosiVxoHgqQu4KZL0fIn2Zjw4tifSeXtifTyD1YQLWUYy+bnCgZGgp8o/lI/xmFP37oogMbwHmEB/62I5UICt11p5UNMBXGpbVZadTZHUpCONfKQ+JVqcAUSA86v/as70qCCvvJAtz/CCI7HAfoj9noTpTLGCOAYimJ9CJWPYMGzFmPG8uexX2XDFYM1qhaL5cne50WStQXDYEpaXVbOBC5LsT6Ov2YMtzQ3H38gHc+pm1eOiPr2HdxpM8KzB4pg2unndpTDfipxsXIHgsi3tXFqM43wtv0oEgpadJv5qDpWkGMkQBmPr/BHR6EkIKrVN7lmqnezPthJ818iZWKyNWvw7laEYBA/zspVGl7A4sWV6Mi+Z58dQrXrw35dPAiCqcemYHQWI8FiyegqaTpzDNqU3NwzjdHaO+p8iumC6rHGPZ9BiYtFmKJq/HZqeEWGaVL87Qa1Qai0Zl8dhqGzpm3I4vj6HGbL4fD73xAX692Y2dqQLscKewMdaPNc3d+DWvH9z2HpYvvRBraq7A+sdC+PhFhfAXMF3Wz0c5iwWLYakYckcaWJBKaWBHI4xyeAWOFDZv7kf1UB/8Jw8g2hNFtKmZjk8hlybJkrnJCnXQWIyS8pDLM1NfmLaZc6dM1LICeIa8Sd7vOHwS1TTuuiX1mDS3DCOmlmDY8AKzdJSdIbeXzlMrJqufTU9iqHxmnhpfzWEsQSqTY87GlRE09Xf2F5QhHR8/mXBbAwH8pQCxkhFFNVlwB8PuR8ns/jnswoOdLnzQ48Kp7hR6u3tZF+MZcvfz1FQP5SUHLu3N9U9LNXhFdScoqNtCA0nat0YsTr9LDabQuPMg9jY2w+Gdhll5yzCDTKhuIIxJdO71rhIzWd1MRhabZJq5PjblJIGqzv96CAglZ2ZDezJuHKloBs9viOLJXWmEhhQhWl2ORE0FEkNLEB1ZjMjYEsSGlyJVW4xUdRVCNVWIVhZho8eLb/xlAGGSFQ0Gqf21rJueIpJEBe7mnam7ysXimQJIYyh1vjWy6EohUzkAX2oArmuGITvUhlQRY5k9CSRuDiNyUxjhtmPIXBGB6x6G+UESmt9nEP8kMPBHyu1NJvweE2J0YavyIHBnHvI+7YbnRgdsC+xwljqpE3yvOpu25Jv/4nFWW/9/HkTl5C4gdHsU3Ve1ov/qdsTfVdc3C0bhaJVmjUqB4auovEYUJVAr6a7W38qpRq4Sal7Tp8YzZyRR9PV3MwxtQUGRBx/ubcbrz/vx059NwXlLxsDtSMDDMNDuysPI2tkMO4uRPrUetsgZ7C6/Dd9fOxWVtLybrsuHXbSeiu+nQZsd6gUyzFslUH+d6Q8y2qSTJWErq5HNtTTVntc0cCPnIrAQ+GlTbx89ZYINMmuBH7csdGPti2k8570J8eJKxJ/7HXr27UIgZMX0WfVYv+EIRk/yY+3+AQRpcHp0TX/q29eD+QqhpEgahFCRTBDFcqqNZWQXnBdE4+4MVgeuxcRZRUDpavx1MIFeGk74km6sak1h0/FmtBFUunnTgUwC7Y0daN91HParL8fTjhkIH+3DikUMW1N0WExbXlJz1jS6LvmfVWfT36MBITkC9ecc6YmjnXUf4e5F9MRhZE4fYulMS9K+k2xjyZPv+b8AKccU1LK5OiptyVLTnvReQCHAtBwnqL5yBCM7urF0Uhmu+MQY3PP1ybjq8jpMHl2E0cPykO+nJKhLelzR9PDx1ajIuYMZKU2K0eStvj9zjacBh9xl00crAWsgRLLV1JNeZwxbCHAN1NOWbALbKbONdNBalCLAEFKhbW5pTWpLWnepPVgHU6Gzh/JSfXSakvCCWlAvkgvT0LxMj6UFj/esxcOZXRjMj6PMWYAvzvg4frPke/hR9UVYkPSS9TBiYvkFgOfSUnX+o0O2pMExscG45l2KcQ9E8dSbbfjls6340Qut+PFz7fj5c734+VN9+PkTPfjF0z342fN9+PHzbbx+Br94vh0PPNeB5oYo3GxfLWQl5q2ncAT4fz/O1teYht7zVBvnqkrp6GJbCK6tbiS/3wgvnbVjpBwNy0mWkQiw7T4gyH1iELuWv4xjT6+F6/IB+P+lCHZGJPAR1BppS3sYCSWpgcEYnOOyCEwmAE7LQ+nXChD8eDHsBfwts2JQzv/+F4L5Txz/Vn3+fx0ZWo8eK7KFCRKMO7Kk8Fp1IRfa2hjw5iHg0LLtemxaikTAyvjIGYIEEU0HVs8T68T/1OhZK08qSzLdioH+MCbMyMMNt07B3Hlj8O66E9i3P8zwg81DPlxir8S8YQtx68em48juFCJ9pNFnXiJbsGJrycfw8zVkFDVWrLy6ACmfC9rpP8CMPMzDRcaqicli1TJd009EcBQA5sJ+Xct5XzspokJcKbGXv9b0E61QrN7DyZPduOt8F3atiuFvuAHhIdNI9/8MV3INQmNDCAft8HqKcfpwN4ZXWPHe7ji8zFjrDMqKNPqssNfM6yLQCDYkEQO2MjQqw8ghTlTzt++21OG0fSpGlr6BE8dPY8Pjbthjeajo8aHZEcKW4Z0Y8FI+ThfC9gAijiCqTx5E3cFNcC2/AO/tiWL2SDJhj3THaLA5JX/TBqq3YXRkEgRGdYKHzoLbrsNxTK5nCw40A73tBBY1mNrZbgxUchLjMmmeTU8p66pAyBgMXyhGA4ICBnVBBE/H4Hq1GZv/8iH+9v3N2LWvFROuHkkgnIa7bp+Em5dWooo3a9qFtj4wrWXSUP78ZzLKaZakR4jNZSaE5HVTRZOvVD73hIVCoowLOEkV7eXnHOPmPXzt5O+62L52snk9J6xdPZS2eVyOFVG/o/LR00hiQOYRMN5K8+Uvpd0CAwFYrnBig9KfmNOBtjyC+sSLEM8HasrrMf68j+FQyIXCVjrPtiTq4jE6HTlinnLESotpnBXpvzvkRsz0JL4ftDGiYCShGQn+oAOFhU6U5ztQXGBDXn4WvgBPfwZBH5Cfl0Z+oQXFRU748hwoCsijJ9CdTqKPRY4wb8PWlQf1IdfPxkNyNOXItar5gXSY78VyvbSngvooPMX5ZIF0GeVM10XJ0WnYyORRTFkWUlfaXUj8sw3xZQlkHg7RCSZhHw84L7HBcz/leC1t4gDD4g0RRBn6FzwYwNwnJuCyy6/EqInz4Mr4Td3/17NG/s+HSv0POmgAWU14ZYGIxma5GTU+v6Fus+HVwa6Z7YQNKpdYhtWq4JFKZGNsbwY6zgmUQuIhT5JIx1FSNASfuft8jJ9Zis/fNxP/8ttFCBNkt21vxIiiYfjGyttw/72XE9h68cfHDiHp6ER2cBNsJ56jwAvxruM2/PHlGiwe58dlywuQoHvTcloBKo06eM0uY8xPTM6UQUX4u0zl71VWlpHX3PzspVZoUQYvbVCMtm6ED3cty0fDh278LnoVemafD8fB55HoeBmRQwMIRXrhnW3DsXgAsdYEfJUEkx7KixnJw0dMnfmef8Z4ZcQsh+Qm1qGQLcawunakA9HOCI4kpiHRE0HkDMEnFcRETwkupZ3MiJIh1/vQ/qUKZBZVYsi8CvjnFWKz5wyqyDJv3LEPF9RYcNJHJ9AUx+h6BxJMly2TM2QKgU0jPTancFGLN9hkh2xLL8PpI7t7UJ/Hr2kkaRqaAM3GtrZnyT3Y7ppuoSQ06ivZ6S+XYE6mumo+M8zNEirU/yLI0KNkg91pvN6VxdbWDH72wBF863Nktf+yGzveacWcOROwrL4O9clyhEHGy7TUTpKR0qOYctd04ewHA4ySsakdrxi58kes0LnpVDZNBCYCam6m12GHjzoZdLhR5S5EqasMNm85LB4/HBSGVeEyE3IofaZtHu+SkM7Wj7zUzC7QxGjzeB1BQSPZEkXa7ka8oBD1+ePxyYk344IhYxDraEJN2TBsPr4L/7TmW3i54c+oaXsfZaF23pvr2NefmL8pv9EOU6W/66eui6VrsVHNRNAKMd2ZGNoScbM4RCd/0Ekn38VCaJ3FUMqJPqajJc0GzDqZDI/JentJH9sZCfQxXk/y1DJoQlU9U3wO+PS/cVp8d46RmsbWyUP9rR4qkaM1jfJqfheQfWuw0wlXEUFtkQeeFXx/oQe+2cXwjvezLjGkH4gh87kIEp8JIXlVBNavOOCczN/cScezlmXqTOHC716Deyf8EJ/pvhOzHLeTtJSy3SiXs3ZiBPERj7PF/sccggnJKScaCUdKqEf5RZ+J7hRqPKuV12T4cep/FHaFmmafBL7wPymsgFHBhfxnMG8EXAXl6OluwTurj+GZZ17B7oOv4ZN3voqO9mO4ftFY3PCNDNZu3IBv/uQlnHJ08P4Asw4h2/s6rAefBQqH4eXEbXj+BT+um+rEhfP9VEZ1UKu/K8esNKYlcDOa9fdDFyRXGguvS+n1xIj6+TRfzUkQLKoJ4uqrqjDYFcS/NC1F63lXwbpvC5JHX0W2gqBQVIiT2614fr8ff34tAEeczCCZRVtPLqQ0UwtMXSkVapYUOWeufGWeZiIry6DZkpWlDvQlbFTqUlhDvXjqQTeCQ8vxzw/YkD/Nhea9dkS/0QDbqjB88zNIXtCM1O0JbL4O+GnRMRzBGcw+tRs1I0uxvymGslovwwvJ21Qy9x/bwExHUdOp5Wh4MUrHxmsC/sOkGGXF5DUpmTrLr0flhJiUoREdb9Q2peZ2U7OcPCVDyVMSNVLlD/R8sYugqUchpSNWF8GDaXndXhQEi4lRFSjGWLgi05DaMYPvLmUYuhi7UA57WkseKf9/zcHontLV699zUr78hb5gGTVRXcslyUFbyUZi7gAmlgzDRWTqyypn44qaGbhl6AzcU3chrqxZgUjNhQiXDKFuiNPpqRsNdpgMDJjqrepqNF7Z0BHovcBffYMqgeQbywax0z0TJWNXYpy3Hse3b4TbXksmWIHndr6Endk2nLYOIJJoJMsfUEIqrjmkEee6Cs4KWe/MoXcalBAIR3lqfUGVL0Hg0ui05uGlEqQY6rbkdUViWq5Lj0tGE1mzoo+2FdXqQKqb5piqm0MLKmg6y98PZWvqpzxzf7lDpaOMhYoxhqxBfrYGMUj6mKKbspxg+/qdwKdZh59mYP+MHaN+OBmL/nIHJv9oCYJ3uOC4gW3J032FD8EVLthbiRMPsC7DWOjP0DEmfQi8OwKHX2pB475jCHmPI+UNGeDLOTiVw/z3kY5/KPj9R4cREYUYzYbQnzxDIWtbGBm0QtpBhLNRCln9ThQ0T3ljidxKA/Lm1+Oyay/DRZdnsHp1HLNGjMe4MVdi+tTL8ZlPzIXHVYSkrR+nDg5gy952JAca4HdFzzLJIFMZRLbvZdiPvox09Xg83rMSa9924RPnuTF3gr7XA+fq/7GbQQwpqUZw/1WMKj2Nit8pNFZwrr5BMST5tECBD9ddVYAyUsZf7JyJ43Ouh/PoIVg2Pwn0nUaGdN1ZSkMeE4SzLgirM4RCE5YkkVuBOTetRUzFdMSz5uolUJhhHlXiq2ErZ2USG0zhZLf2fnDDQyM7cKwF93ysAY/+zouZ5+lRn0mYUTUOsx5xw3lrCqfvjqHrB21I1ZIlX9mJZwsasTXRhIKqSjT3xlHv0nJOYimUu2TPPHSYNuP/8uT6oNFv7V5GwaKvm6ZdnkdgksHxPY1ISzHpXhlGDqp56l5Tt9yLDmO3f3/lRRoMYwVkKFDNJ3QT0CYFqnFZ+WjcUzUaPx0yA7+YcD4WTR+Hva378G5sB1qHMkwLpygTahA9vwST40U8mfDf02b+54qg7/QiADcH5aqoRLuXnawcj5Wz7sBvF9+HX8/8DL4z5kbcXrQY431VGKhLY11tNXamR5o+Xuh5WI1CkdmZkN2km+seMEBoPvO6YYYmJ/2EZbKgn6z/sdhYvEan1Ni9HfnWETjSGsZXXv0pXm7agqDNjZGOkcgWTEfUV84bxUxzSZjFGpSmSfTsxbOHKQZP01XBD5ovqkcizeAPPyt8VsgeZX212GqEAB6h3CJMLsY8EhShHo7Qmoua76pZDnreXVNb/lV+Z4//b/a5Q9dpIBmt3tJbjVOH882OhFnWyV7rQOorjBKWUTK/ZNRzdS1u+MN3cNea0ViSfycwtw6BT/pQ/JU8lP5zJay/qkP6D35kLiEmbHXA3ktHle3Dzujz6F14Guvqj2HbtS8CK8KwV9AKjb1K5/6jgv3vD93133rooXr1rWiyokUT7HjmFiu0kelQcfTIgVggQ2bTjgIjVxoObTU5exZuubYX997ZDXcHQ8ovPoxv3PET/OKXHbjqlukYUjsWT7zciuOHg/jDX+fiMzddCXdbLz1nGxVcXC6fCkCzOrMKtiNvoW/YPPym4Rq8v7MAt11UgBEjPca76jEvhcEC5BwL+rdiIUOg0etBdAVqJjymYvlI6a+8uACTXHb86o2R2D39JjZUJzLrH4E1shdZay8SLZ0YONiHQHsBrigpxEXzo3B7yXIjhD2GItQ1U2f186l/RWUxMlC25uA75itFVsdzzJ5Gn9NO9mJnVJSAzd4Fa2EL/vrsdjz7WBR33uvEzx/w4Z9/mcVlK0agjGAYft+K9K1diH+BnnInQ4u0mK4XrrQdAa+N6eZAwYwWsgACEokgVza+P1smMTOZXwdDU42Im75C/WPZRN5lhDlDFEtmOlJKJpQL3XQ9p546zQW2vbo89DZDZ+V1OhFxVODm4ZPx3YrhmJpwo6mnF2+2foj9bbuxLdOKyIh5DHlcuKTnIJtIPOVsekzF5K0PajpabQ7uWAOV7+x780/qJmDklQTb9T1PHRoDZdhyags+OPQKPuj+EHsiR9GT6YB9ZC/6XPvRe7gHWUccWsNOU3hMQjpymRuQMK6DhZC8/v79uffWBIMbOrzjKZwhAagbk4f3ju3Hbe98BqtOv0d9jeH8vFFYWHwBDhVPRZO3mGnSTtj253TxbFa59tDlsxf07bnvVDc5T62iLfZ3jsXFeWqUXAMZcYa5ZgI5vzMzMfh79WtrwEQ6qOk051im2luv/8eDhTFTxzrJWLczlz2MFBi5o4V332ZjeOuB+6sulL1Qjdtqv4SFlacRijyMwE+OIv4xWtQ/JeB5yo/soQAG1jjg2OaA/5AVrnIXMJR6fzKBt59/E1/73mfx6Le+j97Tx+G8zwnHp8gSh7lg81CX/q3J/ieP/8ItH+WgUBRm6JWtQrlS0JotJ2vRCw07RYXSrHlK2izDwwbRIzp2P02jvxsH9g3gw/dqcOrQQZQFz2BhxSl0vP0g9m7pwOI5Y5BXX44/vtSNt9/fgWGF+SiI+Kg4LUyvlQ2sR5HIbKztyDa/AMfpjegduxy/3D4XjaTW11/qh7uYnoUtL88u8BPjkrn86yFQIADyukIsfkDG4cCCWV6sqM3goRdLsWXU7WSFUQLfn5EO70LSxSBVDIFXLfEEqxlHRw+B40zQhP6WhJPlo+gpA/1KBiqlNX0YxnB15PJSE5k5anyn08ubHOpfc6Rh0y5xATfqx/mwa/dJfLChCceP92Ddvg4kAjtRNZbstt4Ht9PBEM8OK8Og0dV+hPoHzcP7SZZLe0nI4eSMSa85ddf/hnUakCPwESg0qOGSI5NVSHOM5en73A1nX3JAJAPSqzlybwQSqpOuZ1gHmqjp6+0pr8Vw30jAV4jt8QZsaKHzyPehozCId+NtqO2z4Y6pBegrPYQN4deBk3vJaChXeipNBJLRGnNVniyvAFdZ5aoi3TtXEMrZWIken9JTBBnMGGhFwUAzxgydiGEzrkDCX41Vvc14/PRexLa0YuEHJ1DT0U4noXozhNPsZt2v5IQ2Z+v2bw/jQkzb5Q6Vx2/P4krGoDe8TubV0YFXDq9CyMlyEsy1HPyCgvkoYf3XuEJod+gZYt3PtFU3vUhutI+c8HNp639FIecMX22oU11Gqru6cbRElSbhO5mI5kM6dE338bPaltrF38up80tjhDnZ/YfH//KLswcLkw2QuFRkkTerHO5wFr5YMYq+MwxFO2vxqfrv4LILS9B4+jm0HCvGiQ5tklSHjkgvmlMn0TptH2xjm1A2Aai+hNFNI9t3DcF6hQ0Fjxei7OEq+O7yw9FhR3QzeesURofLvfCM9sHlN+P4H+k4K7b/rkNUnEqeEW+hl6eFG6/CBpDemFFUdTxT9CqKHhNSY2iNMQfv2dOwDV/67hnce9dWtJ3ciV3JBA7xt+XebvR9uB2fvNuD3/1qAX7xownwDgzDqj8eRsreTUYUpUJ0Mjohm7SoI15laUTm5NNwtB5Cx4ir8cCLNSixO1BR4855bZVHpaDWmIUgVSQdfK/lmhSVS0H0rGM+wXlhKfDKGxa8XLQcnqI8pN97BOn2bUjHyewIeBl1GItN+v3ozk/SoDrx5oFhiCQK4CigOrJMmnyrPCUTFz/LexqA5ZEzZv4zJ9OhwPT0SD5plibZWkuK4BrjwIhFGXzhC7PwjS9fhFHTh+K1V+J4+KFSpIuo0GW9GHFhEAXBNOwMcR35DCc8Phxv7ISzyGF2trPYGHITdE17qDA8VAQDfJSBTMFJ0xdwOdheJXkOAgDDRv7I4J5BNB1qx9z/udY8K/ZzX/MQrKt9TTb8L8e0nQxlZqKzeAI+mVeECREHztjt+MrJD/DrQ+9g4+lD+Nr219HzzmnMPNaG4g+PwTqoFJgwgSBn+GozpaW3Z4HP5HW2HPopX80trHPWrl3z2K6WBKa37MA7636H7z1/P+57/D7c/dZ38GLDKrx4ZgeeJAjXuToxvoyBY4qy09Cw+iilLKYWzEVp/tv0eQpcpFCSp9l+kVcK7D24sWYbAokGrD+4BXvRwOK7TTLl7nwM8w7F/sFT2J8JE9S1dIXuOyfT3GGeUFG2/+Y4KwlzmOlXdj3OqQE5vT/br01wNesQOumOdY2nl07My9/oOXQ/v9c+ag4Hf8drZviL7ap2PJf234+z+eeu50oniWvJ+zidVWIhQ9frnQiOSqH4uB/n/3EuZg5Mx8L85Zi9KI6ewCZ0tSzDpver0EHnp2XvUhGG36voCn+iMg1DcfgC2DaOg3dWLSacPwRzX5uNCY8vQP47IxBa60Df0UGkd9Mhr6bjO56G3+eFt9DH4vx/Svu/Pc7J9b/1kOM1BOLcK/9TD4k5KGTjfzTRjK5Kv4mGrYi12wkmXciEPsCg5RBqigoxplD7dfnxfjaEBx57EY/95BW8+LPn8JWLv4HffOlL+ODA44g7+s2zpkh3U0/7+F7sUhlTcZLHkDn+IhyJNA7Y6nD0eBKpELkDhZZTWDYib5VQzolRxpozV4V9ufBUk1lDfSlsYTibKa9B/MgaMssNZFYhfsf0rAR7sk49I2ZNDYB4iITzFPJGODAIDxy8nqehfWWiBmPyZqMnIqwWsVTIaJBFefFFH5WnhWBd4s0gkNcN/6QAHKMKsLisFiWnS3DfvdtwxSUb8ezqUxg1chAfu8WLX1zQj89cUY+C+kIMJj0oKi5keJ/HZCPwutJo6ErDJe5EUDMKb2rKV2Zo5v3R2LSIqJ4eUHnUL5lXZUeqawBpApSeJpBkGLWyGuqbUVVyMjLXVT1zRXWRVNXuOpSfwIqgT6nucjvxYpBlmnYeVk5byhJZMM3qxp9nXIYfTF+OrKcAPzp5Aq0HjmFkK8N3JiKSooVZHRnxHLaR9IinWfOOpwiayLScFr82joU/FCSxrBnmy3qSyUYIZof9LiydsAL3TFyJy+sWUBfzyO6t6OjoQ7K7F74Chr1kfVmCknxaThOUHPNiWZS36qpTzxKziUTila1ZkEH9YWlbBInMHmxv2oEHDzOU9gIVnjxUeQuxoHQWxhZW4aS3A31OBqhGSBJiDljOAZ6qYMifvuJnnXoMUXNnNftAq8jocUsvG8/PwugZW6c9TcBjhMA20mozZqUcFYzvLfxeA3da7SLAM8h7tZCHVg6SY9aR+//soXyZqeorkiAHaWSuidzkGPYSlvV8alJZIdKjXZhodWD6nkHE7S1IFK9Ca+s2nNq2DD/augX7ybYPdDXjjGUT6+RAOsoCkhUnv8IwvSmF2MgY/IN1uG7Tvfh+39fx46k34/N1l6Pm6BDEX6Mu/imF+G8iBME4EhGeJBwf9ZAY/scPmQBlZpTHVuCEe7IHrnkevrphK6UgnD6kfMVkL5UoGDYJ48+7DpMuvxafuOUqjCuaKB+FDuth/G3Dm3jqg1U45NqL3oo0zjhtaI9R8WkZCjXTGc3OjxtNNBNGLHyfbIQlQhbIciSoJDH145ieL6oZGz/HRqVkanZ5dsG0Rq40KKFnNi1mAqgGKhLMT4CX7ThBxjfIm/jZqdEtKhVDF0fWC3eMr80RWI/3MiqIo59MUCF0TTHDUKYlADw32KC8Zfi5HM0V0xejfhutQNTRkkIRb6h3tyCeV4L+45NR1DoOL7zUiaPdJ5Dlj/LyK9AUKsXhD/3YMehEZL8FA53F8Be5MPe8CgQ8HmCwGRNHe9B+JkWlZ/hrVT+eRuSVr6m8cQJaCUcKQnOBk3UbJLqNy8+irZl1dHvhdLjVgnB5+TvKTswrB6GsA2/UhFsTVJFCmjYXOvJQmK+lxhw02AIyTxnks444Hn/vr+gNFuHTy6/Bt+cswfxLLyOgX4PvzFlE440jzL8CGpTa0uZwIuPyIk2Uy+39LNnlXKpASGGdaUFVh+/MCjxCDsrcxZMtxHxd6KYzmjPyatw2/2ZMHTMDnxp7JQrTLuqYVsMmQ09QP6hDGnRQLprKkjvUTjxNBjyZpt6a3gvmo/xUFoE0vzHsOmVLojvVjxN8nVhQic9XLsQ/VV6ET4xdiaA7jj22ToS8XuoFbzLAxz+mq0OSU/rqYzWfdEHXWCqNkGulHI/qRvAq4FnIxtBaj/lWLXvmhJ/5+wmSQdYrn/LKZzp5Fr3XCtY2aKuFQjoTrRjk570CSjmMs9n/+4PXBIKqn16NCIhdga5uTBjwYcaRuXA95kJ7ZQjHyzNo6Y6gs2Modu+Yhp5LFf8AAP/0SURBVG9vvBcNjkdxwP4sdmeeRCjbxvuTdPqUsTeErlO7sPef1qPhqjOofKgaI+0XYf+HBTjxvbE4r+9STJlWh8BwhrmTXLCNke5m0HmsH4Pd0b/L5D97nGvJ/wsH1aukGMEbyuH7iQ/2b3oQuN8DL2P6ygtn4PwrL8OCWy/G3d+4HL/8SSFmXnYGE2/OYn5xNYotHngcDvg8BBuPNvixojeZJbvRNAOaMA1KoGWxhfk5wgaiqp81aMNs6GksVAgzYsdTQ/rq8DcjXJSIAR+1utJQ46uB1UGvRpcqS8j8L0MlMRuqmGfi+KU1Dk9JFJ6qBNylgyj0OzHTPxmLSkdjUqwDeaFODFSOQluTw0wzSRJQNBlW4azYp+YZymg1z9GM3jEv41355+aXB0+xfjU+jMjsIuh2ITBxPComRRCyHyc4hGjcfQgxJByMuPDUE+V49S0vHv1tEz/HMXOJH4uXTsR7mw6iKhSmhgdwcH8SHkZypujKljLSCGFu/TyaFU8Bl3pTnGSzmjYxY0Iejg6QSZCx+H0Bsw2j5s1p6X7xQOGQ0sp1mvONZC5EUPp80f8CSTflmU2nURtMwRpuB8ZPwJs0gCffeAZ/3LEGr6EfT+9YhbU7jqPuvALU0ilqj2N/fj4G0pSzj6zNzRA8JgbNNlGZVRS1h7FKloEvajOdAq3c/tFZBNj2XdkUfE4XonYvI4IMjpzYgW2n3yR6DWK6ZRimWoux2FkFF52wFl3QkFPuAWglrpOHKsS0z7WRGdxRpjrOvtFPhI0prdLCvOwJGwLU3UtLJ+Kz5QtwQ8VUjHd78Mrxx7Bl4ASS9oBxvGZvDXP3/+JQ8jyl53KMckNWMswCfijjV3nULT3N5GSruOjgPARCD9PVKj56pFOrG5377NHMCnsSfnuK4bm2ExfwUzfNoIukevZgPsbPMGOVTHI9d8T5u2HRo7hr2yZ8q34iLihehtO1fThY1KbuaaTDo/CnzgfQ4tkJr9cNX7kPbu3WZtVMe8qN+am/P0s97s87ioG8g+g90U323Y+tI45h19hjOMOEIu1x2AZT8NZRH67zIe+LHuRf44ZbA+T/O3n9B8e/qdn/4MFK+gI1mHzLMky8aQy8z2QRua4fyd+F4S/14uKVE/H184vxL8tDuLL6Heze+x4aW4rwyho/9nY0oy4bQx7TMGu8UeGki/L26u/QI3MWejFzMRPj9yG+kqcpbKEWaud68UCxD6OgvCagU3Oem1MnQDTterZxc3rMu5SXka9+r8bnKxtdDI7NDz/ZS0XcjZI2H5mNDVNLhuLGynlY7rNhfv9heI4dgb1iMg6czuLC0T6zgrSLnllz/RQdqQ5/Z06sX1rxIwFJJqcFI06cTOF0nx2LC9tQu2MdPHVjYKUnHD61D2VVEco0DKe3HeGBwzhy+gQ2bOpEV9JO5uxnGDwXew/asfnZLbhodjHWH47SWcg1sBACfdZNvQPiGyqLkQezNyPANA7Jxk3WNaTSg/0nExhRUob60hLjeMxIPsFP95m9TFhc1cUMnsjjMA+lb2THV7EohVYtx8IYUeSAff9huIaPQl79NETzh2FjXweeGejHtlY/3jhhwebYPlywoAIjK8vhLS1DW18f6giGjdEowgQkLfee0dMxJgsydJWdWemQUzHzAXlFizRoz5Nq0qQ4wcjqqEBxuhSZrr1ItB/HyUwbTpx6HZcVjMb3q5fjvPIVOJ6/GC2+CrJ2OlCD4rmgVzmwJkb/VLWznNnIyRgz8xUomieECPJ2B0HNV4a8uCb9KjJJ45Q7jX3J03h++x/wyJGX0S55iUIZhqrE+Kpreqs/fT57nDNcXdLABnEObkYi2sYg4w+iYFQAxbUWlA21oqLOiqohQE312bPKwlcLr2VRUcPva2yoHO6Er9aj4IWOlmycEYa6FDQYY7pclFmuKH8/JANdVxm0sVahcwAtnZuwvnUVFscuwhDLEOz8TBuO3NCBneNfRqiwC3m2GnjyHfCMp57PoTxZFqudHpjONUc4xLr5x7eNrSewe/8aXDIGWDZtOJ5bvRVrN+zFgDVs9t2Jaxibsi043w/vOJ8aO1ew/+TxfwX80mknho8Zhx9eOQ5ffGYEpv5+IjI7aYh/yCB5bQ9CV+zF3rsHsW0n8Oe+UXj+yDL86NdRfPOep7Ch/QNE6fnrqPQBeilFCGowUXQNRmiDaPXzaYNlM4RK0NOj8JpRZ1qPyiTjM3ilpuM/6ZqUV8ZjlDfn3s59bfLQo0rkmeYCf8k0lFnOyNSpTVygl1WfnR1ul4fXHHCzYCfamzHQ1ItQqgzRrjZYx47D8eN2TB5J2i7vTmaVCxnFtM6pE8vD70yp+ZPc/K0MXM40Nn7Qi/xRQVwcWwvbxm14PzYGF9w1GXfeWYKpM6wYMhkomcXf1qYRLHFj5uwCXH3dSHr/ejzz4Ou4ZWwasUo3Vq/rMesVKi7TdpdaL08wZR6vY/21p4MYhen34+cMQ8AxlXaGnSl02QswmmH0sGAAYbKYjI1M1p+bM2bAU/JgNXIj5KqjZJYDDMGHwCmPFrvuaBLDZvoxeteb8A2E4LrqeqQqMljg68HweCO6ggdwqP45/HxnM14KVsMxZwKaYwmc7u/AlOFeNB7oRZGTQCJZiYUzHzFXtYtaULJUOZSz3KHCcLcrgyKtaGwtRFNkGsO8ITjPN4iuMxvh7t6PUdYkLpnTj8LlSTwzJYx/wRB82FzHOpG5mXFTw2955tqeuZ0FpVyOhv2J6p09JD+FddKxwTSdYthDPXEj7i5Fae1EtA424Q/HXkQrddjjL4HHzSiIaSlFiU75mKhEfyaff01bh+qo3QS1gow7yUQIHlcuKsIDd9fic4vz8ZmLy/CZ5ZX49IpqfOqSKp7l+ORlZfgUz8+sqMRnL63Ap5cV4auXlOJnnx2CKNm11ro0k9ftenKHdZIQlde57CVffZCszVcWM1WsIxQAIhGUHl+DCkcfZrVcDX96OgY/6cOwrw/FwmvvwIzSlbRRXy7aYHGdI6l/LhIAhwd5rirUOaaigKAp9ptxxLD/QDOe+U0bfv6TN/D47u+gL30IaE4g/FwIA88MoJ9OPMSQNzXIsOTfi+b/eKjF/scPNaQ1HUKqqYWeuwOe690IXOiDbagd/Z4U3g6/j1/Xb8T9o/rxyKMNeOu7f0TDrocY5h6lcWawn8ouTz+CiuVjOCiDM49T0csqQDk3x8yEDxSwoE3qmjNEXdMnNdy/SuucoZgbeVL0hr2otEa5ZcC6nVcMSPFabupOFh6vHZ5gEGm3GwmXE/0km90Ew00V3ej1xdCWDWCDO4vo6dOopHJus44yD5CPpGcWQIs1iT1qNV7z+NVZJqZSi/Vp/EbhpYuGfoCN/druKC5ZCFx04jE8+b0jeGj1XExYdCnu/PwMfOyeabjm/vNw6X1TcNMNY3HbJ0dhaM0ovPHEGzjP0YBZS4vx5AsE4wGNwBM0Uja6BToOyYplkEg0HUILnUrxpeRaAWeA4dqi84LYf3AQZUUlSEX64SOYBMjE+pnWkNFupFOUGmWrKpi+TJ5iXLkeP9Up1xJRfqFd2fYfS+E4HdXV5QMofuy3CNTFcOrO2dg17QLUj6lAdSHD3JQV42qGYXjdMDJPO9bv3o25Y+04Q4D58EAcLgpSz0ebxTWZvsiyIQA8zy2hpX5HjYRKd0YHLGTGCUQzlXijrRDP2BtxvNSC2LQyFFVOx5G6PDwWOIH7WtfgJ2/vxqG3oqSoTraR0+iNgCn36Jr5Z/RBoKq6Cg6lQ6afU9f5n9ifIhEn2XN+ugOR4hSWVs/BHdNW4njkKF45/AZCjhSZ7HBMqDsP40pq4KNjzzFlyY5pMq1cbufe/+vBYCfXLUHkj/E+T0ES5ZZ+/PK3Lbj92UrctXUWPrFlKj6+bTru3MH3u2bjEzvn4OMf8vyAn3fMw8dXjcKd3+xDsiMMhzfXz+xgW9rIjuUSJU/VS6+5OuVKk7MP1TvXri5GPmOLs+hrCeO9NQcxb+cILGu4BAsOXoZrt12K8gXdmPTxYQztybYPkq130rmfZG4Kux2lmJZ/OW4a+knMqboBNlcBQpYmyj2MhLsXu31/w6C70TjirEIMhsCWY7z1tzaEv2xFfAdLI5l9hOMfs54fIfzEqT3Yc2gDkknNMf+PD9N9IEHS9/f1kfJ3VKFhihNbFrcgs6wH2XEMLfKZ9aA21u5FeOkxZI+dgb1Bi+zoXjESrTKSRT8FUM8W0eYw3SJ4LIrxl0YGLBs/mwm4WT2UFdQHJkAEcRTCUjEXiYEWLBt2DIfaYujpVigjRpJjJgr/dEENLUVWw2sqhQBBgFrEmG3mUAf2tJei2T8L7vYTDBFOIOFPoT3Zi/7eQVi6Y4jnD+L94i5siPchMOBBWaIcJdVjcdoexbju3Rg1zo6t2xNw0tWafWfV18cSmPxZFr3kQsecIWulFy0Vf+hYFN56N1ZO4fUTe7D9kB172ybidMNYWA4FkDxqx4iafAwfVY3m0wN47Q9vYEz3KVxx/TA88PYA3ni3GyUeK/qZtGbzhyhTKbwyEmips1uKrkf/NKjrkWQI2l/7eAmeW9WNCWPn4NCJRniilH9hHuw9TaiqcGL7Xm27SWbJe+lqciOuzMO0hUlfzcOLTFxG7SRjOcPGu+qSClTsPopDO/YgMCQPrrnVjIJsqA5aMC4viGX5JfCd6sSmjdtZpxSmzy3GQ892oqcngxQdR4iNb1jyuS4CNpjYioe5aO8SLUChnfySySzmzyuAlw259vRkAkUFJk95FrPIzJr7bXi+MYptNS04PCmM/sIQbZKa0zkOjngck8sPojsWx5FTUWgnOe3lopBAcUWauiJ4FwhZKUANlkgXFWaT1mDFdA827YniwjoXWsJlmDnmTpT5Uvjjmz/Gju59WDzmAtw66TZMK6vEUJ8LJ7Ztx5SSU8wrgc5eggTzErtLmRBHdT2n7wQ9I07aBe1B13xuK0YF6CSTxei99l6U3HgF7EOL4RszDP6JI+EdPxLu8aMYdg6Hd8Io5C9eiMDsC9C5azMuHBLCa/sjsMfTiDAts1Q/6yjbUPtRTeig9UYP+lEvmDeJOEZWu1CgUJkyn+Cz4o2jLXi6I46q4mosOxHEzMBR7HbtRPNf+NvLy7B94gdIDfQivcOJglAxPPYAvNYAxuQFUDm9FX3znTiDHkS6j+NEdCcOZNZjMNuq2rLOLjavh21biFJPFaoLJmGi+wKMqZ7O0H0o5SCpUDYsy/9pPb//EfCTVxSAyIgFJi6GSG53GG3H9+LgqhNIbWqDO0YPPYHe9WIqEamwZYwLzjIPsNGG1MkUGyFJ/KIXYt0EojEWUstBjXFZSIXp/Y07ymUiEqgGUx0sWXJBi3Z2IrBoyoa9CJZygl9/M8HvCA61Evw6pWACl1znv8IygaXmIIqa58aKpWj0OvxdiceCGUPs2NdWhLbSOXAMsg6J/UiTplu6yBQGKBvKy55giJVyoJQ3O2IEkEA9BgqGIzNjMqKr38HKK4N4Y3uMoUIaaXkzogWzzJ2UscpjREzhUb9NGcWqxLh27IwhWezA5Rd4MSp0EB1HNqCt6zDive0Ms1txcO0J7H5nO6LbdmPlWAfqL67BA0934+13ulBB4xikxQr4tBm6uk402GFYGj9r5RqzJD8L4qC2J6NWLJsTwISSLJ4+Rg89YTbWHdmPgCsfo6qGorXpEOZdWIyX3kmgUCPHvFebw1tJw8wWlqrH2bYxI9xUPCmZ9h0+05xGO5njimtLUdvaj6OvbEbHhw1IN0cRPzmI9MkB7Dl2DK0nD+PSSS6MmxnAH/7aiQ8PpRkJpNFPOUnj9ESD1mMUA5GCaMN2deorHBR70b7FxBH80/Ul2LA+hK6RSxBLpXEdPkB+dgIqj0/DdTOnIXhdBr0EvnB+GLFOBwInx5IBxzGhaif6onEcPq3+O/XwCu4ESLmnI2QzmnAsENIeQVrn0EGQ1OIdy2d6sWlvFIsnjmBYeTHZ51A89O738frRV3D5uEtw7+JvYWQsH5bdD6On3INtbWFML2nC0VO0kV6mzvpoBWmzgKqBPKl6LvQ0y4gxYz2BpFkrATLhSWVAa3AYGobORfjdV9H/lz8g+saLGFz3OgZXr0Jo9WuIvPMqou+9i9ihY/DMXYjIpk24aswAXj9I9heVTkietD1GJqya0Q/92QQm0gtelY4I/MbUOFHIqCQRc6G+sAT5vYU4OhDGOwf28Y6hKPcyLJ0SwEy3H3WHp2DbmPVwXGnHtL7LsSxyJWYUToU9HMehkmZkry1H87RTGJx1AOleOtDDCTJ2LRhRgFLXENT7xjKPmZhYuBjXDrsdK8bdQhlOQF4F5VRSSjvJyec/A365X/43H9J7nVbS6PxSO4aMo1cfa0ENmcvopUDlsHx46AXwbVbyPnrqAxqaB/KepIKfiMGXRzrvImCykdWpawY22CKtVOZ2/q6CSpd79lKhTy58kzYqHDbTV1iGc2zQVFmektfOVd70AfJVnk0/ksM2I7/mKi/yxfhy85F5nDVk3ZdhyBL1AuFUCrFu8g/SHjtDJAu9tMvmwTB7Daba/XB5WxF3rkHbaXo9LR5Zfj5a9luw8pJydGvQQx3qVj2ExMZimRVqKg8xUe3lIcUn/EPLQiSyDBNY1z8904uvPtqP0Ngi3HllJT47Lonzi09hRqAB182I4wvn5+G2TwzBnmAWn/7nBryxrgdlfrLmtDw72QvTSxIEjSNTXlIYnrmNtVlfClmLtOrxsysuKcGaNSn0D70B7c3AEFSjP1pKoB6JvaEAyiiT2iriuMUJr/pHLXGechpnR4EpV/XHqQ9Tq4aIvYQJ9vmkmVs/GMQ3ft2E2HA/vnRTDe4ZHsOEvoOwDhxCMHMcN7NeX7imBL21FnzzgSZsORBGnoCPDkY9uZp+JOBTG2vARZNh1G+lqS2aw6gtBuTMqgrsqC204HAXUHVtHbrHWPAaHViWoeZzdGCbV6/Fwrd8+NgLdZjUVINgQCtzS5do9nSe6azTOFktSKE9b3WYbgEqhpkYz89maov05Kxyqd4CDYFyV9EUtBdNxKaG1figeSduHHcV7p79aXT2R7Bh+0Y4espwoKCE0YSCazlraZ/RYuYn/cvpok710+ppE7WReVpD+fCU1utPsxAy4RjsrW2wh1phjXeYxy/t/R2whfgaDcEZCyPTcwbZsJ6vZ32k10xbVc71P4vx81WqyJKYpexZQdOFwdP8loUUwDAgQTiRh5PWmagYexl+U3UNPp9fgZETomg+uAQHv1UMFI7FwbmNCMUKsXjHCvxk+P1YPH8els++AtdfeDG6bx/Em9a3sOsb6zDQGId9GYmL28EItxgzilfgC1N/hG/NfxDfX34/vnjDeVh4TRQ7Mpvw3pH30Zw4kSvfRzjO2f9/68E24an5YFaUTbbCW0qGRY+faKDE9mTh2paEq4veORDlaxyp16LIPBJD+lQM/toUSidYUVJnR36FFQVlFpRV87XIznDRDjpihoKk4HR7YksakRPcmYqx4YxZq/Vy/4xC6TAKY749e02fafgaeBC7VD9O7p5c4xv1FeLyvQZWFIJKPcwsWrl+hvFZMT6CXoZAlram4GNYmEUeOkNxDM8nOAYH0N/+DkIHjyF1yfV4fL0Vy+e6TNjgJF1ykTXpaVuFuOoTVFghJqYyasXjVMZh9vPt4ftBsvCyYArHT8Xx5X9uxo0/a8KT28PY5/Whqa4AHzKU//Hb7bjh/ib84pftsAwkUZyfNbPqI6yr1n+Lsh5iLvqT8WrrCLN4A+WmAFxTIsKs25UL85CfiuPVniloi85By+n3CGgHUZ0J4UTLZLS4l6BxVwLXn5+PHoKlBnvMs9AEaMlTYhKxlaDFI7SiSILl16TufraXHFt7mwX3/aAJn/1VC9bRo9knFWHYTIZEE0uwil7uEz/rwFe/18vfWeHzUgaMBLSxudlNjwapPVbU72sYCdtKk6eVv5i7h0DQl7Zjxfw8nD5CB1I0Au6OIsSPDmDNoBMntyawdMkFeDSdwuOHN2D4cBfuS4zFskAV3JVeAmyCziBpgEBLcwqaTJeKKnb2yOmYrogZsaqqP9tJKiNdyzjzsD84EW+e3oe9ncfx+bG34fMzf4YUHcjzH6xHX9KJRH4Vjb0A+QRaE38oeTkh5qvoQ6O65/rgpJ7Kw+g60z+3CK4pF9+bpdAo3xQ5RTYdzYElw0VxttyisxohTyFjd7Nsyo8JEtBlPZoOZFgl01b7qem0kISpsamnysFvVUDdaucLK90cKcLLJwrx6vCj+KD2fQzxpjC0oB07+g/gyTPfwte/8Qh+9QXq/5v9WDA4DyefO4Rn3n4Nx1ta0FwTg2cUZf39LsSepR1sdFJ+HgTsw3BB6V347NWfxbTl9dgS2YXn972FY70H0docQZ2nHKOHjCe7q2RBJLD//MEa/3cfLJCETQlqH4o0Q8HE8TS6T1jQeTqLpjNRnOjrRONJKvaODAaonFEtadMWQYYePrM/jsxgFv7qLApHMRSrssAzNIvqKRZUj7bBVmhF2C1DZXPKGUsD2BBSDDWamk5/uUbLNbJURh/ND2j8up57FpO/NA5Nzcz/BWx6Z+4l/LESWu5JK3uYpxqohSZcltOkAZoktG6hnarhtCNRwNwIyuFYAPFwPqJ9NMxwK5Ib34alyoeNI65geNqHz63MJ1i64KOBqh7qvGbyZrVhTcjVQ+hpgmqUCqzVeqOsX4hAGY8zBMskUVpA4Eza8PbBFB55qhOPPNyOp97oxb5WAjDVuaLUiQEaTQ9/K9aVIPhoG84409WEXLEjLWWv+V4CDe1up421JbPKMhtWXl6It99KonXodbBGdiDbeRqpQSvb8hj2h/ahv/gqbNhnx6yZHlQWUW4ss4NAracEVAf1BWkirgajJHIxzsG0DQOsi4yth3XRQpz5QQv6Y8Azb/ThZ3/owLd/344f/7EVL73Zx3qnUR60I07BdyvUlQPgvVqJ5Nzm8eoMtzM60D4OWkNDyKO1CvVEtC/fiUsXF+O19wZwydSxmLupAZckupA92onnT74AR/JD3DPvUry/sQx//t37iL3Qic/2VWPZ1BDirn7qE9NhPczsI+YrJiY90WfptwEenmbqFestgNFAlbpaLAzbEjYfBjIRoOkF9FH4NY5JeOvkIXxh/XewsWUt/KkzGFo0DLelCzGqt4VMjIIw+qdEqHdGt/SWueszT6OjAiD+MzrOnxjqKQLAPDPUxXSKjpX66hnlgY82ZLNqeQPeSWPJptkSYks6eY8eP9VKPdrMi/8Ev/xTGXgIaE0+fHv2qp740W80Gi1yoL7PqmQjrmlPoK5/JNriZbAMliE/wWjNmcUpxyqc6n8W0ad6sO75k4gtceDSJRehLduORzNrkDrVQNCja/FRvuVxFCVKcHPll/DNK76EbGkjDm59C6O7B3HZ+XMxGByHP6/fjWi8BU2J/RhsozunHn+U438A/KR8OQofixD4Omiok52omQmUDiVrK0nCk5eGO0BwZKxrcVOc9hQiSQs6wha0tFrQujWFjnfS6FydRc8Ghg/v2tB/IM3fMyxm6BJiOBRxyjPRmEjbjBpIB5mzGksLcRpUO3vIqHN/5wQgNRKw6flZ6dy539LAaVAkEGYgQEpvRtZ4agFP6gPtgfWj8phJqWYlGTvsZRkqWgaxugRC/i7kOUrQbSuDs8KFvOE02fZNiK/eiexVy/HwjuEYxrB3+QU+dDus5vEklcHMH2TaTtZHz1tqgq0e5tdWmgnKpp/lamehwrSKPrJGbbupR9a8BFxnEQtYREX2MEwlqHRn+MozQmUNsSFCNMwY62Kez2V+YnnKU+CkGgi0dJUcFHdcX4YeMqS1/qkoXepF1YhV6Jvah+Fkq83BBM44t8BW6cZmGnPoRBwrVxRggGXyqcEpNz3qpedL1U+mDW/EquUw9IRMhMrawxwTBP0oAU2rEA+yjB6/FaV5wHBSzyoagsvPOhJEuhFhfVlygnhYk65pdLld98RSBHy5PPTEiABXAx1efh9jGW69IA/9rQm0W/JwXaUHw47uxL3JQlzuLsWlZUNw6NhmjB72Dn4yvxx1wVK81nwQbRuO4IZUE2YUdlM33CY9TSbOAY5klAMc2Vzu1Ki9dIPNJTDhd/qBvtPji4XagMuRh+pQDNEBAvu+X+GVjo3YZ+nAe+mjONSzHRXHHkOg/xASFjvzobAEMLxfDtDMJ2W+Ss9oL+to3vM3GoHW4EuSOpG1S0Mpe6c7t1XssBTyPlWO8tvHMHIKsK21QIVkRlpP2agW6od1OBywMX7Nmn4z5WdqoMr8vZJ/h0OjN0qDvzTgx8iODmrRyGbY+o/j9yfexgPdZ1jvMah0lfC7YraJgNiKqPcknnz/d/jSD7+DT/7yC/jmW/fhjHUPAdIJ/3A6r5k8J3iwJLQI1563BFtPHUH7gzbU9k5HSY0DW21v4U9Tvoz37/0Lvjf+W/hW+7exK7uF5TIl+08fOdv/bz0kLnkHspZEGm0HEmjbypClnIY9y4bC2VT0iUDJqAyKxmRQPDKN/KosgjRgHw2AuoJMgEyBnF8r0YbJWAbjVpw+lkUDwbDlvSzaaPzxKlacSmD6PcTEjAKysYzC5MpgDtZY4KYwT/vV6oIUScaf1rwBHprqoUBDba7Oa+33Yea/8b2LxqSwR4/Y6W6BlHSU7/inMCeXv37h7k2jKXoAHzh2YW9rGF07C5mGF4GKFmTWr4flaBf2n/8pPP26DbdcUoRx9T6GoxYGyjayMLElggVTNgatzvNcpRBmGRJkcHFaxSBZkyb69rKe/aQaqTiNIGZDLEaZ8H2YjDDE3wn4oqRIWsdNI5WSh/rC9GC7R6DBU+GuBjk0Whm3uHDFolJMKnPjrx/4UH33JZg552XUz29F4qZybPss0Lsyg8qFJzBkzjuwLZ+M1VviWKRBiWFeykB9nmw7pq/dzCRrbSvgUPqqhsK0TBQpgtkAgTnMH4bIbEOkD+GkTgI2w7J+gr0W2xTDi9NWtSZdF2UwmGLYThmor0+Pdp3b0N1N+fmYjo/ht5dlUH/g6CFOLF1cQgbZj5vnTESq5TgOtu/BmSIfbpqxEBPmzCdjnYG2E2kcCxxB7RJgzKhSPN7bDE9XM0Z61Sem/mTmxz9jZCyPMXnmLYchB2KmK/HMEP00gCWHqVWFshYH7Aw9q+IhTGLoe21gEraHe7B/oIFq4ycLDuNvfXvwctsbGBzcyXQYYludTMtp5ooySaNdzJT5CGakd7qm8JT5U6ZimprKo2ex0xpsioYxgkyurng8/PSIqTAd8Xn5yJ9bgQX107Bi6ByM9RWxbaj/Kqc0lmWVw9Vn9TXKMqTr0nSButRcfXzGScoYKANz6AbmWeoKoyQvjA2nm/BUeD/22A6glYA/deJYDA+cz/T1AIJu8KKuaDRmT56GhZNnYU7V+ShzTIF96mR4f073cjcJUjAfVe01ONLUjy+9+Cfc1/0QDtBll/vOR3aNFYl/Jvn4rRt2XwjZb4eQmakCni3Pf/IwZvvfexAJDCKbAXozWVdK1vhGEv3v0YMfp0KnaKhesjZ6eHuNBflTs6iak0XlNDs846g4Ywg1E+mtxmXgqOL7QoJBARvB52Cj2pDcR+VzsbEYNtnEMAw1EwPkQWFrCXr1Q2mzJA0mmJFfKVVaAZ6TYSsbnManfj4xR7WPg4ou5c1NV8gNNoj1aUpKnPdkNaWeLZnh760M8fScqN1J6+TvM2k3SNKQTCTgKEsgMKsHrtGdcNb3wCYwpwJ58w8Cb61BsmQoHvNdh33vpfDFWytQWMYyET3zqFg+pq9+P4GfDNzHouhVBqe+rjgVULvLxSlardGmcJJqQKDLAZxGruM0iDi/0zxBPTFioD6rR9Y0/YMgobqy3g4qpkv9sswvwfrOmebGVRcH8MLrdFZz74CzuBevP7wWL3/pMNZedwZHfprA4F6G4PEu+Cq3YMbyJLryR+Pk1gF85uZC+IM+uBNMk+Gig7JyM38XAUFA6zX5SfUoP9WDZ4R6kuAZPftZzJT4bdagi7CeZh9llld9lbnR6Vz452D6WjpdD/brkTk7P+eIi80Ar7/QiXtvK8b+9Z0I5NdiankRmrYfxLFwE3629lm83L0f3399O+7822786vnD8HeQofW40e3x0yEOx8lBLTSgTgOWiI7GOFGjQ6apWUrqHt+om0L7i2SoNNJ2dUPI8WrCuJ3M1pLtx4jBY7g83IITAyfwVOebrB/1hb/Xtg4DTPsUHUKS7EjFF5holzI97eBKUW8pN/MMM18VuehRPc3D1MCOuJjycbINA9RlDUC4kl2Y0n8U04I1KA1XINx4Bn2hFvirx+LO+jvwrVFfxX3DP42ptnw699ycT4XZAnk7TTYjIGQ9VRfJUzrHjzxFCzT4YQGLpULpExIUdkVxP/zhQRzsC5k26nC043cb3gOGpnHJ0JW0GsImfz/KuwjfXPogvnTNN/HpS7+ALyy4C+UnGAGcsiIyJQ+eWS5gGx3wngw6Mv2sTxS9qWb8asPv8N72Blx4zS24+dP34eLKmzDiT1Nhf6Qc1jjvUaN8hMPI+b//kAiZGSsuSNJ0AIFga18WTcfJ3Hbw3JZB81bg1Dsgo7PgDCufd8qGuj4yoUEaaJQNWkFlH5OCawJQMIGscTQZ4hB6Qy99cB+BkcBiL2aYWkBl8YvC8/3/Q91/gMl1XVei8Kqcq7qrc0B3o9GN1MiZRCRBgCQoUiQlihQVqRytYMtyGo+T5DCyLMuSRjmSkkgxBzABBJFzzhmdc6qc61/rFCB7vvd/74n/aPz838ZF3bp17zn77LP32nufqLxZMQItixoFaekKNi+0GXOBKOnUKkUEl9L831KlCjjVuaFLkoycBIHioY4IeXYZVTqlLsc0tOikNUGko+Dm6D4WvTlY1RlTRw8kbEFyyI50twX+VgJYXRSF4XFk+uI0+FdQjB5CYesBRJfcja+dWokiDcGXP9oAd6OTebO8zEuhliyt6JFj6iYNAhENR1FZ6PwQCEsN/mZjdZ45gp1W8E2pbSzLk5+ldhl6YHzex++a06m5m8YYULplBjwsf4HKN392CJ+6z4uzbw5hc24j0NyIMyd/CdeRYYTpepdNMlg9N46uYyn0vkrvisDtPXseG5uWYsfJMJyJIj7wUD1cXg+VME+aWTekVb2v8ja1cZSX+bqo0Wa5MOat4VN0+ExvsBRH7ZKqLrMPL79r2IUW6czRq1OlaCVtHzUyQLBz0/BYWGfih4Z7+AgAAiM3jePnHqqFmwC2+4gN712xHAP7T+DQQAx76F09FjmCP9jxCv7nlZ04W74PPy6cwFfPXIX14gQWDOfQTh88xnRNZ5C8Vg0qFQAxD32QLHMqLDVBLl1atQu7NUCYX4l5sBPtNS9bbbMV0V6MDb2Ivxt5DbvSrGzSrn1qVDeiXUODBNpay09zle2OHPOX88B0xDs+JjmUTBbIP11TavmrPEJFPRRL0qlxjMF8GoFoP6osZWiNzkbWnQbOXUDF6Fk4h4ax73AnqvMr8cXMQsxO0s8jLdqzOsB01OasoTp2dd4ZAOSpYhuZkxQR+FR/qgfKmpBZayumHATvrGY2+SlfAfIgh6ejT+H1N7rQUEmAsmnXNTfeNe09qF5chc/920v47PdeQto1FR8Y+wgcX0gh+lIPiq+kkHp9lIA3hFmVrfh4+8fwl+E/x3zvIrxybge6ntiL5a8txUc9/x1f/Py/YPGKTXDEvCSQ9L2FQ5z7TziUDatH5kueEhmlgZlSZgulRE6U2hnE6Ay/x6nRfWNFXO3KoIwyUt9JYTjN+1vpde2lcJxkmDxMZa0oonaBBXUEFm2AY6WgWTICLoZy9A41vofqwkzUGsIKJEgUCzFY7GnkXWUMp+xo8Rfgo1RJWeTlaa061a+sHl8x0q061wbeEmh5GzYXFbpMPgC9A4+AlH6LjXkwb3mkkuXUaVrwcyH4K4PIlgORI2lYhqmQ5S4EV1NgyqKIRw8jd+xJ2PZeRNdNH8dfv9mB8qEc/uxD1aht9MHpFJ/yGqL9Ww+Qt6B9RLR8kXpj3axwQiX/SA+vJYvysVkMQ4cA3HiNfMJD11U8UTxKdpm9cO1ECz/f8DPEtNs9WDqnDl98VzW6D+TwnHMNpt++EbayzYhMdCMzTOCiC9bkC2P63y1B7dc7UPU389GxrALRJ/owMj6Em+dsxK82p7GgqYAP3h9GhcsLP5VIm0Spr9HFaym9wnp5LRor5iG96mkmVaWSkHB5ExpSYhrfCcrqMRUIadVtn8qja71DBctakkw5Z8LrAN9XSOYM2vHJB6oxrdKCJ55J4L23rEF6oAsHz13EkWQWp7Xmokbsegga/HQWSGeuBqfGHHj0VBFdlwMYZujoszEtnxM2px3BIIGFhIoWp3pPSaOMoWyh6ZWXByj7Srpy6ummTFeEWXZflmBPK0ten8smsCdLWZBEsg41GFvyJUHLEu0126bMTzDPFNBc5YSf9ZVnWgI2DfEVuJfCXGbCdyTrDlZmXh4vKz7nZn1XOugtWlBZHMDM/CTmWpcgEK+EvdOJgSmT6KvKI+1MYGfPk6gbGcJ7xy6i3Oun8bRgeplWOqKxKuTUxEf5KtWJPDYBonp95QqKBumEmmmcZYzGXKSxUIOscyFuqVqHBxo3oMk5DSHSH8EEaprJw3w56fagNujCqf0xbB55FK+Mfx8/fPE4pi6ahZarNJx/70Dro7NQNRTE4WuHKFMH8K75rXjfkrX486nvRZT5/O3xQ/jDF57Hv/7gVXh/2IAvjH0YVY7/Yr29Ujy5zHLTWU+/vUeZNnSqDUViLvsl2ykLpmeNi82HemjBzlPzQ2UO1FU5TI+dVSOGqc2FCEOg/XStT1BpGd/VMyUHBVnKn49RCFIUSlkC0wWcoZAxKFR+2RSfGUGusoVWOIhl04PwBt0UKlamLBmpUSebgERCKQHX0AknBUIA43Bb0VFrg9fmxpC7GVY3vb/0ECVQ4EMfLeFAcZyeXl5jFV3wHwuiIuVBoC1L8IghG0kxFPTAbwvCT1ocOIHi2cdhudSFC8s/i796pQ32kQK+9NEqzJ1VibDbBW/egQDTVrgoD01KTlUyIap2kPPRoPhk8elhaIiMi8riplJ59Bs/nQ6WSQOx+LxCNJ8AlWeIzCqnm+Wnx2EJuLF6eQife0cYXSed+Mf0bfC98zNo8F1AYOgsMqc9yNprkKF7XbylGfk7ahH5Rheyu0fhPkRFHx3DCxM7kG4ilC28Cz94PIkVLS68+x2NCFaXk4esTDu9dtKkwE6eBB1nU9eltroSAArc1A4pD9dD4TGrkfBTZXKxYlRmAaZwS+GisDzIugpT2bV5vMaBBmu9+PiD1ZhTb8Ovfj2ODctvRRkN3K5dh3AumsOZRA4jsmTM3JoVNXbUWCqw0bsU09xt+BbG8RfZsxjIXCZoZOF3OJCIW9HgLqCWUYV69pWvhoHIS5NhFXMd5KNHGysZ2slTGvt5rTaMDERQWRY0w0HSaXpYlCXJookuShaVidkQow7EKB8zGoIY68liygwbXAGnaTJQG6k62bSwrDa6V7OMZNJdoM9JvuhegO9XVTrhojyDYfdsxyScvefRVDUV0wNz0JbuQK29Bc9PbEO4rh2N7WH0TjmE2d1bUVtdj7Eu4M5lQcRZPh/BryivU4BOXSwtWCEdYF1TP4hBxussowDOZoRjyXvRNbQW5wcfQqh+I/7HO2/FJ9tWYYllKRZPq8ZAD8NXer9FaxKn+rsxf64Xf7D8z7Gh8T60lpVhYiiF6nAjVjV/FH9488/xgVlfYRSQw4+v/hN+lPgKfr3wMSTWU5ZDFrw09iheSH8dX/N+Ff927ThCgyE4GCK/Vc/v//gMD5OWElMF85PVbaydfhCYGLnhoVvG29JdegeOsBfOxUGkFrJK59rhameI1kZhq+RnliJHWor0tMYZ7jqpwPIkYhELLRpBy0E6I6Q/xQK63VS0slImqroCAdRbD2frMnjPn8YDN0/i7EAegwNmuCyFTEEY3XrRyzTVU6nQTF6qk/wtq3Ljg+v9uNJbgRftm2DP0pM89wKcUzJwhp3UbwolXRKbJ41M7QTi9IAKMQrMRI5hMP2TiTyi++NopbdUk0qhGI8zzutmKBnBtNBUZFtuwv43rmKWK4k77qC/RuvaH8shQzBX432pzVIGgkpHGk2PrdSPv8mTML2qZKOek6egXzUkx3hNvB9ksbTum491J7C3Mu4P1vrwrluDeOfaIHbuc+Ff8vdg6P6HYN12Bfbv7kN6awrJ8hr4Fkxltfkx9JEqDBy4AuuFIWQ/Ox0FewqLFg/BbY/gmncQo2tvxvnOGbi04yI2rbJi9uwgRunJp2Jp491IadUsazYDIoCp1o3BY3noUBiZEL3Xf+ZvQjqWmeVRu6uA34zc52/avdVMPeTDAYa50zrK8Yl7KzGF3vkTT8Wxat5azAwHsO21V3FiIIm+bBa7i0nERECGhop8sFEpZ9ib8VBTA6rpTvfHLWjzZlBHHLd43Gitq0T/ZAztM4HRgh3dVzIGqNVjLRCTnMgTU+fBjZ5Ugbcz7MCXHglhz640ZtfVoDoRwxbybFdKxlj+oimWkTcbvzfQgC5AFh3T6/Hm2ShuWefH5QELxvoIGgRvefOldjbKtvHAyBEmIFq8lLtAuQP33RqGI009mPSiubyIA8epBN5mdDWksTLoxSPpBhzoGsWOmyyYNs8Lrz+P/gEPLoRXYeLAHtz/jiJePpAC7TIYdSMtpGMeolFVI2/WxbJpPcZc3oaFbW5sWujAkd5m7I0+iIM9Pux783nMa8kgVEm/cLwa6xlN7N52BEeTb9CrnMDl4R60ZFqwlkZ0RdMizGgDjnftwrYrB/DQmgfRstzHsL0M9mQUrw89jf1X9qPy4nS0+W7FS707cTVyjnTYUV5sxgPL70JjlQcXEyNobKMzIqEQX0nzf4npbf/xMN4X3zNYqPrjSV4aF5ts5n2CW4UP7kca4PwkGdDhQoxWMUNrVr7IivqbyfxlbhbGhsLVHOqcOSOww4kihidojXhmI0xfjfsBVlZIK6zQfaSXU2Rop6k51hRVaNpK9EzYsdB7lRWYwfFrDFWjWoWZSqeyKxQmTR6jHLS+JNjncmElLePKWQH827YZ6F90N2ynX4KlcztyMQK2gDnI0D2eNB046sgxA58nGJgyxrN76P2lXHBOuhCoqICnmyG9PKFEAsuz45ibGEe93490y0Y8czQLS08X7l4PzJxqwUiSIUaShJH/ap9UO6BLQ2tIl9rRnNdDQw15kOeqXluX2jHpWWh4RoCulua3svQGLBx0C93VPiyYE8Sn7ijDtCofvr+tAr+sex8yG25Cbtsz6H/q5/SU9uNq+gwmu7rhsDrpIdAU3NuFzLPDcD48F9m9Hkx8Yh/6OoeRmszhMoWwq24E1WNLMRmdiqPHzqGjOonbb3HDw7oaplJpr2ArbY2V8iQMkjeqdQ1Zq/Sk5IcR/MwnBVQgaGV5WQ4fy+UXqLCO5JG7yQstvukOOtHYRMVf6cW7N4Qxci6FZ1+24o6lq9BCj/b5LVuxo28EadbliUIMlyRpWWZiFiNURFDq/a+yOhC1j2N92Sx8sXYT8v4p2JO8hgWN9MS0MCxGMWuGj95NBukx+T2KWSgk8uCMV05DSeIdrAC3z4aHbinD1GoXXn01hw+tm4VTe65h83gMVzLa01p6QD6wnmRYm/lfB/ngITjPmV2Nrkn+Rl2as8CNQ1ezNBwlA2HaRVV+vUcuMNgh6BKI7HYsXubDrYtd2L81h1vmleNM5xDOnPOjIlGFs9keuNInUcmop5sGIuWuwMCli+i9eBVv9KeRcL4DF4YHsb6xFy0tbmy/WISLdWWnrps1K+Vl0ykR0Gq2vJoofAwz3nVnGUNkO14+tZ4h6XL0Rx6Fz/EMbptTjWOR/YyUxtBYqMehy2dwJq+9V+KIog9bL76GndtPY9vRF/Hcvmfw6oUnUXROYmb5clSEKtHXP4Yj1mPon3eBUYkdm6pugzs5A09d3IrR1CV4iy14b/Mf41PvnIsXX38ePf4rmDlzIUHtulH5rwh+Nw4BnsVmmnaFeEyEHxQGu8MD94dr4biPoPX4OHJfHkLqOxNIPkPv7DFa3u0J2Kc6EPq4C7YdBIihPC4S8LTpsoOAZcbbKTF+aswSsjTfRQ+0Wz5yWsuPgppJ0BpWIDVtDcaPnMVdqyYQqqBFH80TYGhlqZyOvJ5UMqSR5SsP2DB/aQif3uTES1v8eM5/HxyhHLJ7fkFpH2IRHMgM2uFsCJjr5PkUbBmCZk0ITiqCmyhXqCggGbMiyzC9qiNIcLNhNOrGCEOGspwHl0jzcPIkqn2ks+NOHIqW4+Arl9BelcV9t/nQUql9N+x0WNTeRLq0hBHpVF8dmWfo1LQ4D6FR3iof4sEQnSDsFzAS813lToRrHZjb7sX7b2Oot6gCR0968A9HFmDfxg/DNr0W6V//CPktv4R14jKBf5QGgfRQaFPDBJCEH94FUTjLK2BhPWS3XSIQDKNvGOjqT2J4CT2w2Rks/UUXllWWw98yBVt2j2G0sx/r1zhx0yI/PA4X4lR29c6q3Ug91Sl5MqodGT8Kh/nKTwGMlteSsnlVBoXKjH1DARfClS5MafbgziVePHx7AEG3Ey88lUDnQDXeveZmIDqJX27fiZ1DwyhkM0jZCzhKwFM7FSMqHhLyUj6TDDovJSK42deOz894EEkqoC/Yjr19FzGeu4yFDc04cXoU82fk0TgjiCtdBeSiJfDT1p4CMYGf9sgI09beujqEd2704emfjeLmJXPgp9f74t4LuErPV0CpObM+Zl5PPiz2uHC714omRi1dWcoRiVsyswav7RzCcnrj5RUWXByi8Y7lGVlkVeXGY9SwGpOn14l5HT58dlMZThyljhY8WF4J/PKNYRrHKWiqr8f2uh6Wrx+HD2hg8zR8MbYBS1Ne3NZSjlPHjmGQ1iBNYz68+wDuu5c0kONdQ0V6gHIabMgyP3l9MlZSKyeNpwaNb+jw4MXdZehO3wcqD7IDj2JTcz1a29ej71QFlk2dywjNjV9f3onB4mnyujSFs+BOYMx+CeM8E/YuWBxxpHNJ9Pb3ItuXx56rb2JH5WYU3pVGemE5lmUXoWGgA2fGRoy8393wcXzp7avReeUIvhP5K9RMa0DHlJtI4/9fgJ8Em247GSmXWkNN7OowWBaG55Eq2F6II/9XERT6GRqS49oIW7vr5wb5DJWhfXUe3c/m0N1Hz4d0hIlxLnpXWgRUg4BZw0yX/oNdvUBB0k9PkQUrWDx8Jo1ccgS2mjm47KxEdMdBvPN2J9oanBiicEVlxQlQamvyl7lRU+fExmXleN8GH3a/Nolvn26HZcEaFM6+Dksqyoy1s38ZFaAZWWs97O0toJtID3ICCdKb6Kdync8xTzsq6b2mMhmMeOOYYGg1MZGgQAXhdxIQw2VIledwLDOGaGYEDU1zkaxsw7NvXsLZ7X2YS/o23erFwmYnvBT4NOvZdNZQEF1O8o9WT+PDXHYbnI48Ai6CtseKslAB4Wo76ht9WLXIh/evCWAFPb4zF7z4+itN2FxxD7z33AHbyFVEfvKvKBx+juXqJ5DamfYUFEPVsNALKtY1wrJkBspz1fCSP5ZuCvJG1ksoALfbB6925H9HORq3laP1cBCvD56EJdmHOe1TcTruwnObJxDrTmHNQh82LPVjEctjD7GOWHa/3w0vy+B02+FjeUIu7SthRdDlgM/rYEjrRH3IgiDrYmazC2vm+vDQzQHcOocQEivgZ09E8cQeK2bOmIXbWlux/+RJ/PzIHhwmAKbSOQRpWPrpHV+V/FL+SgPfS4IuSZTnF3TacF9oLprcYRxJn8VkoBKHxo4hNXYOiyqrWQYr9m7vxu0r/Jg/zYtRpqtedc2JDrhZhoATTU1hPLwyRPDzYfNPx2Evn4oNbbX4zeZ9eHE0buSygegxjWVeF3TgPVVleG9tCItZLncwABfPIQJleYDGMFPAnv0jeOc9lWgrt2KQ3wVENnpaGvxeTtmsqLLjFhqUD91JT+9CHufP5fHQohq8vrMLr3XlsIZAVLGgGrsqy2hYG9A/NAfrJtZjVvkkDkzsYPhagzPjdRhrOI3gjLk4EJgG66sH8OADfjRQzwapDwJ3TevzMCz3+V2obLTj7WtDuGNRCHv3RJGMzsbC2ulwxi5ijjuHd6y/Hxd6/Pi3nUcos3ejGLTjuQs/R6QwIM0nXlhpoP2octbCbStnDeSZesaMj2TMhKuxc5gkULsYzcUak4h3AAFvDVb552OpZQVuKt+EB26div7hY/hq1z/C9TF6y1VLMNUxz2CRjt8F/CwMQ0sIxqN0JcDj/wSUHAEvR4ank3lafDIhqbanPDJpguB1MNQ7dpsTr27/OX721N8inpg0af0/HQI/jcmSl8qgw6TlctBj+ZN6YIYT2U8MwHqCYaqbVtKiWQ0KMxgc0Uua9zMyb4YDx/8wRqHOoIJKY4vSIvI5TYPqoheSV8+HVRs9VhMAy4ypFK2yOhabjyFNHSzV9A6aZyJ2+Oe4I3UcH3igAi2zbTh/MY9D5xhqUFGmT3Fj2XQnYmTaS0/049dHGXbMXQJfwwpYyY9CMMyQg14oga2Q0GwF8qMqCVsZ+dBzBJnLZ1GMEiAZ2uYLEVTOIqgzjEsOMQzd4EX+UhHpCD1Te5KeUAiFSQeFgmBa1oqklebbW00P4xo6TzK0Hp3EfI8F6+e5MWdFGUNQH7ITaVycTGEiWsQAPYOBSAFWGqcgvZw6KmOgIo8GbxHN1W6krR6MEohPHbPgzcF6nO/YBNfq1Zg1fg6hPc9ipP8Urg6fwUQihiJ5ZmuYBu+sTXD628BoHZnaLOxlYYTO9qG8tQejE0MoNBK0VtDPvBKDrZqewhk7Aj9zYEkZeYYr6B2hAWCIWVZmR8qTw5ELfUgORLHAb8fqWV7MWRRAZR3DPZsDE/0JDNApn6Ay5MnbFMvldNGPpUdX5qNYlFNwAlZE0kUMdgEnDsWx62wEFzRcLuzF+jlTsbC8DJcvDeH0WC/6shF6eA64KTthgulFGtjLlGcNS7GoGYTyIPFXGF1nZz4WG9b6p+HT0+9Bqmo6dsVP0FF5E8vplSU8XmzpGsVL5zrR7ijgA2+vx4L5Hox1Mv+BDHJU6EaGZy2zwpjoS+P1LZPwNk7F225agNef344nT5zFZcp4JT3X+W4H7qn1YXlDJVwVIdD5R5ShtzpVYgx7o1TAy5kcLo4m8OblCSylIfvQg7VobHXg/OUkTl1LYSSRw9xWgjDr18G09r2ZxBAN7XtX12HfoUF8c38Xal1efHnpclwpzMa3euuR8rbCkcliimMSm1o2o63sHHpGpuLl3lkotlVitPcAcnc9jMLel7C69w287a4QHCzrkYtxnO1hxEUwnEPD2zFNM0ls2P56DLVl1di4dBpGB4OIj06BM1yHrrQDf/mbpxGLhvDLL3wW+7cfxzeOfgqThT56ZgqZPWh1rMOdM1dgZCKOl7pexKjlJMqs03DX1E/gjrmrkEvTublyCdvXv4iepk4k7Q4s8i3DrTsXITjmx9krffjxsZ/Dv8aL4DtqseDaAtw150GCm1qF6aUS3OxyCGjQnIwU5Km6vKVT9x08/18DP4Vj6jbXrm3avtDC9JwrCVR/FEZxWwyZr48gP1DQUzSWBBkSVaCVtTOErf+MC1M/6UTvQRtqAhnjqfX9YAJBre9PYOnle9qB3mLRPK9aekP0/giMGpMHD73KqpVA/QrNrYN18giclx9HJtKJskgcy6pdWDSnHL4WLYttR3IsiW6GOy9fSSLqdMEnjy5QBXvdQlh9jSy/hSEBy8Bni/kArWQTFaUOSYcf+clBAuCrsAy/QQ+om8ibR/ktRWSGYogdtcEx00ePwYWcP03eEsgGW+FsnQln23xYXfVwR1LwjV2CVRtbj5yBm95v3mVHnCGcJZ7FVBqGarq8rQyzgvy0hV0sI8FUNGnif4J11ZvAxICNXoQX46kwPbl6tLW0o751FsaaK3F4/BRc+zajmWkGPeUM567gaGwCqfm3wL3snQg0taGMSBONjhHAk7B2MpyPj7BWyNK4jSAVRb5pDPZgCsmEC86r9NKy9GXd4/CGhuFzUtuzKcQyEQwxLOoeHGd0lARTQZyhZ55g10AZmlbDeqWH0EyDWO0hPDGk1dg9bdCen8xhbCyFS/SSr/FzIFukR06PNuyG2+MwbZt5AmKttxJLm1tpDP241NeJfb2X0BPVVqJZVJBXlwiSF2mdJEdmjix5Jb9Pw2Y6HDVI2jQ/pID5fh8qa0JY3+o1g6Kv0cs90NmH40P9BCZt/J5nXaVRSUWeXWVDqMpFb4KyFSviWkRK5ce6VdNRPmU6frQrifCRI3g6fp4GJYbVQRfe21KHue21GK4oQ2cshZ7eAXRNRDGYSpvZOhqk787ZMTBaQE8kR48vAx+9zGUVTqydG4KnPcDAgvo5lsfE+ShOx2yY316HO9s92LavC/92mB4WAfbzs4NYMWMaftazGFsHPSi3XGGYfIU8HUOSIOjOu1DuchHAahGfdRNOZ92Ycv44Fs32IjIyir1nx7EgMIrZrXRPquifWRzUhzxGL1KmChZsWNyMjtZ6vLn9PJ7cOY7LxVrqgQfdY53oKl7BA1M+im88/EH8z2dfwPnc66z3MXRHLzOst+L2wHvxhfc5ce4M8Fevn8KA7VUsr3gXvvLQl9FjO4iRrgzmNd6CNKOjbscQzh8+iufv+SXOj59B7ptWhPpdaCqfhpu8b0Nyw2mEqTe31j5Mh+q/IvgxEjWn2ljk+hIw5P2ZvyKBoL4czi+3UYmsKPxtLxLHJuBppecnq0tXvjDOF9U+xPwKBKHm92mQs9soUc/tOZRvjaPiJ5PoJb3jUT1HJhQbULRqdQG1GPHDV0ctuxeF1jvoZcZRN/IKWqObUZkfMA3nDhY8yXBI06uKVCYzhIBM1Jp2PgdDDQq7W0BXoIAWksiKUSYclxerTSAZNud9uKKZAeHbMTBlDfWeYfbpVwiCj6GY7IV3LsOb+QSos2k4Mx44cx4CZT3SZetgaVkGW2MY7ngCvotHUTO4E/XFc2jxJM081xDBIdvoKc3goIeg1awtpKtAkIucj2GUldHXl0RvvIge8muAABmjwLrCVVjePofe2DQqEUFkuBdj0SuYXVOHi4lxjI/3omnafNZtAdlIFGda5mByw/sQyCVQs+c5NHTuhCc2hCABlTqFAr0cMzuXfJXxsmcpTPSkbLy2amds/ppi+EL/F9qXVd52jt7oOMEuQzBMpejdkcZBAtN4inx2uNBWU4EqX5CW20V5IyiqunM2DLHOumkgIgQy9+AJTC+zYXWbBzfT4wyG3Ijyu41020cyONYbx7VJN5ZOmYd5ZY04eeUkXr5wFpcmYwzu8uhkfR2gF5jT8CcJ7nUZVO9lk60CAYLmDHoYm2rTWL1oNhw10+jpncWFiTPoKCvQaJShEKAhpSfmGUvgIo3s6wSCg1eiZn712o4mvLetHu305vZ2DeCVa9NQPZjCElsWf5vegZvcaXxqznS0zmrB4eQk9l28hmh+DPMJoE3N5Uh46Z3TCAUI/oUrVPpRKw70J3GcHnEyz3C5ht5+0A1nlPJOHleX27GwrRpTSNN4fBjP7j6PF7uyKCNfPttRhRWzy7CTUdDui0m0hiexoDYFV4MHE043DbWdoE85PDeJQ+MWXIkG0d+6Hks9RXjP7EN5sBln58zBdBqqzKWXMTGaxUSohSo1B/fXT2JpWT/OdLtx4nwYRwbJh76TOJ08ybpn5dKwUDCxALfhqw89ggZnI3JORmHDEWw9+RJl7iSjHAdWzixDJGrHnmtRpDNjmF07F5s21eLVX/wYtaOV2Fe7HPX1QSzPTsdy6xzsC76Ob3/k67AercSG7Q9jUf0iOKoyqPO9gcuJAAKLNhp90PFfBvw0aVrDGihjfE9pa7wQ0UY3mI+zohz2D7XBujGE/D/1IPvzUVgq85j3UztC81y4+F1av59GYO0hTXnF9C5kCnGlDPpOwF97MKU9gfSfjmGYYKThFCiGqJytRDwJOZXU1QDrjLuA2ffAM3oNS0a+j/vqT2H2siB6+Ex3jExj6Kh5leoYkfZZWIeqR/kHoMKLJ0VTADGqQD7l+Ayv9Y8CZavyYyq9gBoq9bGjKTzbvQLHOz5Ewa1E4chPgN5n6QWNwN1hR3BONQG9krxtpwe4HjlWpMs6hqoL29B+bjNu9vdgxiwP8tVedCYyONOZwbmuBHo707hKYRtiSK4BqFPp+TTNDqAhXMSCWW56UE7Usvz93RkcvhTHqT4CYbwMFVWzEGLFTgxexdUow1WvDStnLUckNYLjB3ZixvS59GoZstnCGHrHR5EnCC7b+XW8re4Kpiydgq6UAwMpes/0TujAGl6Ytb3U0UJZ0AB1MYvsNzzT/D7DG9ZXUYOE6Zk6GLLXE8QDQ1lMjllwgcBwmp7pKV6Hw5UIWUJwEvys2STyHj9agm2IuwN4oyqAybNnsHDgNXxsYy2q51dg58UMtmztw7WrEXhCTqxaXGYWXHVFM3j61SE0h5fjNoad+04fxgvnLsKWmMAkad1KmiMiMGuhfPCkbDjsWTTReC13eLEy4MOGm2fD3dqOZ/cfgC/Ujds2NeIwQ9s3d4zizKE0PDSKsxe6ccdtVZjls+O1V4fxiwMx3L9sJhoJ3C+cu4A9NGBLnYsxu+hEF/XjgnU//mhOM+bO6cCWy5fQOX4Vt6z0o5wgvvdcGrsPJLDvQpJGKY85TTasmlWOtWsJbJYMtu8bwTPHoqiqqcSdUyvgZYSi3m6NFx/tI/j2DOJIpIArKYbdFQX86cJaLG5rxtZrQxjKRLGeoaG13IotByZwYH+Wz+eMiM+c7sOt8zxYsyKMstEUdu2YxNG4E+sIzvu723ElfRmfzy1AeOpxhAs9CJSvQ1+REdOVCzhxZQe2ZGuxbtntuL0jhGd2duIv9/4QvQVGKnQGpDPFjB0L7DehpZrRg6MRb1s/G3MDtUj1M2pznMbLxw5jcfNszKucRSwZRwLbkKiO4c1nj2FhzotfTVbgxeF9aKZcfmH2O/E+7wb8ov5RNKydjhXjs7D/6jl0Dw9i2Vw7bHwGTctNp5+O/2TwexQ/f+rvkEgwPOIh+RcoCOA0vcemsW+kK5+y0v3Nk0HmRVirKuF9uBX5dwRR+MkgCv/UScVL00MLYsZXbaho1+odeVz4WhaJzSQsTstdcNIJlHLR4rscsD9UhqY7CaZ/OYrhQgyTKf5eYAjtaCJoEYytVbA0bIR1yXvgYfj2tq5v4EP39mIo5MJjT45g874IBszyUPT0hHgi/rpHp+lupo3IajeVSjVnkfgA6c/Jc2AxtPaZ9mVVR1Cdy4ZN62vxgffXwnpqHF/fOhv7F/wBskMTwNGvwRo9Ro+GQBFsR3gdaZpzGz0fN7ynd2Ph1adwe91VtC8N4yJ5u/nNcWzfk2AYUTAVWG7TBtSlXlumwJP0MTzSqigRhvUx8jVIgmZNceC2W4K4ZUkQ3nErdh+MY+9wLcLlS9DIMGe08zLG7BFUTq2m5T6GwycPo0A+etvWovwDfwI7PaWNB/4NH7xzEsfTGfzi1+PYeSwHLSpsZ1imoSmlRRZYHzoMMeS/hkTY1f9Zok4zM9TCo+5JLX+kfih5r/NCNixYGMTa5T7MDORx7nQWb15IMe0WhmAtuDbUhcN9FGrvdCqtDUfWPYjKnT/Cl1d1ItEcwD/+8yj2X0jAEsghICRmGBxJFFFBEPz0R9pxz/QCfvbLLsxtuhUNHhcOHDiGia7LuEivZFc2x8CPr+QYYciLJ4Vh8nU1w7V5VJDVM9vQcfNiPHvyPBzBbqy9vRn/8rM+PL1lCDZ3kWGiIgQLxrKMJgik77uzHJ95sA7PPjOEK+MBPDi9Eb/ecRTPDI7S6/UyovDSPCfw2RmVWLN6AV4/04O05SLuvrcOL+2bxKO/GaUxKqDMw+iCnjOZQM+4SM+Yist6vucOHz7xcC3O7prAM3tTePeCZvRfGsPmM0P0oFJm8YcIy5GnTjR6Hfg0Qfne+dOx+VyEXuogbntbFZ7fPYZf/GoU4zFGD4ykLA7qOOsin7YglnbBQ9m557YyfPChRlzY1ofHDmZg63jYzKG/89VzcEVacML6EmYEZqLDOgPnMwnszwSJniHcVduCgWQnWoMr8JU3H8NzQ79CTnOWJRoaiqVJ7nJGqD/lqemYWrEYYX8zbl/SbmayjMZTiFyN4u5bgKrGgzh1NYU9VzzwFi8j1l+LI9fGSW8aN9XX4qbpLbgQ60d9rx/W4QkEVnVgQcdabHnzNIbLI7jp/tXk2e/u+f0ee3tP4Pj5HchkU0YHSgcZzf81ykTDFwoECO2slmeYa5Gn1N4E9wc7YLk9hNxj48h/bQD5yZQcNRPmRq66MdZjQfKEE9lBqlGOgKSwi/nmGRJZyVwLAdS72g5HqwshgpjVlcFkXNP1K0iXhmISaN30KjvuocMYxPru7+BTmzppKe346td7cOVaDJWBIqoJzlV+Cgfj3zIKSDnPMp/NfK+kUOl7iBGPhLTczec8VGR953WFk7nRo6nls17Sc/BCDnsPJbH2/kZMT5/C0csWROtvhnW8G9bkFViCrbA3vQupstthGxrB7GPfw/vxc9x7WwaD9IK/9asIvvPoBK7SyytjJVX4NXuDhoh8oXFHjKWLkfVRMjZNL0Rr5rlZB2X05nx+mwkpdx5I4pVtcWTL3Vi9sRI3lUVwrvsMLloo7K0rkayZg0uJQZw5fxzZNIHEVwPbpvehWN+G5dv/DR/eOIA9pwv4yncGMMqQp5ZpVwbzqKSnI36o/GXMK0geKd9ysly8CpIfAYZOZS6L4WMZ+Rr2lfY9qeVZJdoZGZ0i2L348ijOdqUxa00Qdy920avtxcXhDJa1rURjdRNS6RhOr74dqdE+fKT4AsI3VeFP/mYA/f1pNAQTpq3PQmDVnhrVboISa3vv/ggCzV5sXOrBq4f7MaVpGcrosTaP9eMqgTxjK2CYupkQWPN57fMxnXyc5mA5gmVYO28OztBjOTV0CvffW4VvPDGM17aNYEqQ8udiHVCg1c5bZcuQ1xbsOJ1BeqKAj76nFju2XEXLlCY0ebw4N9CDvkwO0/IBfDhQhZsWL8DeWAT9Y+dx37sa8O1nxvHrJ0bgp7GsczihFVXiVDzNw9a4zQoCbQVl/Qj5dPhQDg883IjyJH2jM5P40KpW5EYzODEZxRUZXZaFIoI7a7x478JqHKadHcr148676/Ct56J48qlR5sP6cpYG72v7gqwMOMP3ap02Nw6cT+Po0Tje/t4aNCXi2H96EG2L30ZgTuAd/VactpTjVUsUq91rGS0MYmZVLWrbLyLmG8IbfScwd2EZpmWW4FDnWYwU+ukokL06SJt6d6WnSdcQ+jMHcCW5Da8fex0vHH0BW85ugddZgffeNAtntibo3JSbZe3vmL0E4Yoidp3vp/dawML6HNK2S8gpqmZU4i3Lo3ntNGx78hS+fvLP4J1hwfyZawh6Jc/vP3Woy7Wu4zh/bgespI76ygpkxkUiP3+X/c/RAGg7yYKFoFdTDtvKFjg/Mhv2GR4U/rUT+EY38tFJChjfpSDIx8r3pJHSlpZX7HC3A77bvHDO88HDsCBPy53ToGQ7ge+RAAHBgeIbw2SYBcMTQeZYwTQoqRYiU+US5KZvQFXvbnxiwZsYp5L+209HUYhR6anEMZpB7QeiZZNYTAqH5iwCmvORonAldY9l1gojST6j9eM0VsysPEKkNyefjbHcaQpXI5WkayKHzq4U3vU2HzoPX0Fn2WrSm0YxOQZb08OwTFuH6tQx3Nr/DXx6+QX4lvvx3d+k8O2fjmF8IoMaArKAPkIPNElXXG2RWr9OA07N0CDSSB0htGsPWnngOXqBDGdIZ4b8K2e5pBDbTubolY+gdoYLD2yksvdexO7hNPrm3Im+mXORTE3CMkxhrWqEe8O74DtyAh9rfBNjYzH861NRuFjnmjI3Ic9NA8zoZcUIOnQiSnxiBWu9vKR4SPq0ZNaNe1pYQR1PDBTMggsaBCX+aB9gj7OIWhI4PFbEi69O0hO14aEHpsIRG8Uzp4fRO3sNDjv8cJbVoeb1b+D9Dwbwzce1n0eUQJdj+EU66FCkZVSZR4KkafXigC2NQ0djWLuhGn2dQ+i2zKNxsMMzchr7Y2kqId9hyDfKZ+W9VhfdmEVa1J47q6YZrW2t2Hn1Mqa1RNBDj+zxXw+iyqtQmXVA3itiMQBIwy49EaAcPJMiyDJUrbfiN4fHsK5jNi5cuwpntgZfdHYg0BLG0XlLcPzIZrz/zko8diSNZ54dQh09qwR5OmHJYcCRRVITd8lHOQdmQQfSV8H0ByaLOHsojk98IoitOyLIuRmeV4dwtXsQFzOio4Cp9G4+0F6FQGM59nWP4JZ1QTx5MIlXXxhCJQE2IRkivRmWUyv+5CjXanyS3OYoReU03hOTSRw7nsJHPtqEzkMXEQm40T3jfniu7sfc3GLsso5iBg13ND+J5qAXE01HkVgch51Rms+XwvLeRTh05SLOZM8JFJiyoiRKK+WxaBpxKdBahILxutWVo+6lEaQTdFvV7VjRXsRjW17Gtom9mBy6hlb/dHRHKrDr5CDByo+GcsqBsxK+vnYsm5yD/nwU8dXjeCGzDcmJIcxpXIIZM5bx2f9k8FOcPdRzHJHOnQhbkwgzgzJmqvmUWiMuK4W1uhlGlMG5cAqc726H44EG2HrjKP7peWSe7KaCEG4EZCKaaV5PmsJGBja7sfi7FahghbsrXai+uxL+ZX6Gxwlk+ZrtM3XArgjyJ8cQ9DsxPF7G930UbsKVky7ylGVI+6bh5sSruHXaVfx4fx5XT03C6iWwygtlXiY7CpyuNahG1+KDKSMvKC/mGbUS6JY5Kahmgvn1056nMLHS1SHRwHDsWG8KN631IdQ7iiPJqUaY7b56CsstqB54BQ+kv4P3P+zE0Zwbf/nVAZy8nERjgIE1w7BR5qW5nspf09qStKBZYQ/vC5S1pJXWstNMAQGgBn7SHhhSNA0vKjqZX61LvwPb906isy+PTfeFsdwxhkt7zmOidTUwdx4yY4Ow+ctgrVuKOed34pbW8/jFoQwGGILY6HFOEmDSMkhMM86wVotPUK6ZGeuG+auOJCtSXF7SG5PZMT43+UWieJ//WH4aCdav2qo03FyLqtJxRBOt5YFzGRy4WMRDH2hDQ6SPHlwPn6PxPPkalvsGUbfAj7/7yTAanHmMM/282mCZtICIemxmiCQdGptJL5shsJ+Ivawuhy30WlaGpqI/0omJqAOVCPF0op9RhJV138p3QrYsabNjcV0LXDUV2Nt7DMs6vHjy1TGMaE9YgrVmYatpI0YeCGipvhAbSAXKGUaev5rBB95TiV+/3I8102bg9NAkatJtBK8onli1GAUavVnpQ3C3BfHN7/SYWUkkk2lZEGd9i7dmvxTWmUCwqDGW8uoIugFW6LWRHEO1Iu69OYAfvjKIe5e2oa+X4MdIKc1nloaduH9OvenRzjom4Q278YMfDyBI/qbJbXm8Wh1Hq4AT+ym/pQkGwgpqMsvH0JC8HaVbrDb6t68K4+evXULZhk040JPCvaMjCFCnwk4nyuDC+exZHBgrw6EdvZibnoJpNVMRvVrE5qsHcDU3yHC/DF6LHw6G/i79FWmNNTC/6KTRJgiyDpSzHV7MdC/E6vmjKLrOYU7Dnbhj+YO4ah3DEzueozyX4303vR23srzBJj+uBDJIeP2s02Z0ow/7bz+NtlwFmmxzTaedwE7H7wJ+pSf/dw8y1Xh6FERZMnkBGgVezxBI49JmURArqithf3cHCn8+F6mOAJLf7kb2I6eQ2NlHhaA6C7CpudmcnZVD86xKUScJ/6wEP0uWIPHtcZyjl3jl0QiC03JY9tde2DZ4kKMFzW0fB/WX2kCLpkZ2S4qCxGom6MJD0J0cRGuok2FVDt2XS+FxQq4/nxE8pAlWcZ5RWsYYhd1MMud1gnTIo4urbASBpD7pcqXMb0U+TwDl8wl+1963mgsur5G5m30qzh5OIVBlhWPiKEsyAtRWo+La03if5Yd4x/vL8at9WfyPv7kCWzaHal8R40xfYGOWoKIyaMHSGJU0RZ5kWLYMEVDtVTkySACiXdK0Goc8Ua1tEuO746QrQ3AYpSJpkx9Niq8KWHCCVv1LX5lArDKIP17ViSUvfQ2uSRs8ax6ApXYGUoM9qPL14/JQAZdHCCJ21iXTlCeZJW/kNeQLdvK3tPKH+BAXv1jxSfGI+SYo1zGCwQ2+iKcxGsG4gE/eBvmjvYKJPUw3j347vTiCTzND5d4rw/jrr5zHojsCuK/yEsb2P43+rlPwVDpw+HSCYSFpkBEgL/JEvizLrF3NtH2lAN7NdFOkLUi9OnQwCqc2d4n2wKXZBP463Fy9Cu+o7sAj3nm4zdaMBkYhWro/Rro0P6NI73M0SyAsJMj3HI5doOfL8DNG4y7AyAqkWF5NI0ySFvEgxU8by3C8n2UZB0N8AlU8gmy4EWMMjZ8J5tFaXYvh83uwYEEFXtg5Rh5Q5rQatSRP7cy0BgI6AaHA3CPDQrlMUfa0WosWoq1huj9/IYqaRi/cDN8vjsYwva4SleS1VuuZXsGQyRtkuD6MBc0ubN8+gWyafp01beopwzwyRDqtPynINivKSM6YnxSYVwYAy1ne32wbg2+KDTWpKPxDx6iva3HcPYJ5NBtXE0OoCs00c9jXZmrwUHANsoN2HHw9g81XLiHrcmLtlNtxb/s78e7p78K68G1YG74ZD9bfjTvqV+OWulVY33IH1jfejcXl61Flm0agClK2w8ahqK4fx/GjL+Ifvv8tnBs4gbevTeMda/K4vGcEL/7yIuqSAVTNLOCNz17Gr7O7UDhFOboli5QjYRyTt3L8Xjw/TSk5c/UEth7ZjoFUEmOUxCHyvSclF9uCJp8PNcsa4fzLMqRfpLf2+csobL6KgnaNsjNcpdXlYyUgojBJMeQxCLVVQfZ5AbSsotDNcKD+vdUoq3Yi2RNFObO/vJzKebQI97NjqKelHxtzIkIGGfeXvxcddbA0LKXGJXB7cCci2Rj2nYmBwG8AjHJBISbIMPuSReR/BBvjVuh9CSJP3Zd1VqigMMuAEz9LYlNqd6H8mpBF76rjREC0tMqFSuLv3ssEnQw9kkgXPhp4DXd/2I/vPRfDL58ZRHkga5ZwjzAfhYha7UbhSEICSSE1E1bIF3UgSMnVjCDi1FOpay0HZgSZtJg9Rvi+WVGa97TumsBKoXGIFikdL2LbmQTmrCzHbfUjuLb9IgY0ZjEUQqLrGlblzmIyMYlzXXw/yYCIipciqJmlmpi2vM0MOWU8vev1JIEhecYTNqTpU3yTG8pTe4SIOk09NPwjIJJI8p7vkka1P2VZNi1/1D0SRbQ/iUfeW4njeyMYpCFbReNxksrbfyVjQuY0T61arLIrbckhi8gyl2yoVuFRWLt+lhOnLlrRXN6OnlE3wsSHy1VUYkc55rmn42Qmhf4iDSHT8TDqaKWBznu9uDp+ATNa3Hhxl2bvqMwsH/9kJlVsrRYkz0KrtPAnM5VQbbBvm+7CxT4acmsFLmRduDzahyqG0msr87hw/ihWLfPhX37F+qZRkWFVs4nKnhGPlT55pl36lI/KosVT+ZORM4oQxig/86bbUJm04fRoCiuaanHwWp/xIDc1Mhoqr8Gx0U7MmlmORzX32qHOEEUK8pTlJZN+hQ3SYRGuSqPcSv90sEjQUlXaDnROE6OwRB6TERuaZ9+C9PkxdCR9OJebwHAhgjWpNqQn+nHEWY7u8gCCwXI0OZqxpGYx3rthPtYuCOP+5X7YnBmsaGnAA9OW4+Zpjdg0cx7Wz16OO9s3YlXlHWjxz8KCpqlwVfbh6N4zWDRjDvbSyyw4R+HI+VFZUYEG1smxS2exrf8VvHj6OTy1/U0z7ze0yI5EqB+RcRsaBudgeusCgxmmLCzMf47nx0MwYGWNCVRMorJaFMKuZAE7qHADmQQ6rhZQe4YiOzmGHK0lqWLFkjhWgBEmKrEEUQGT1KRIP12bQLs76FmdzmNaOInU5klc++d+xF6x48xIAB5tT/WjcQTK6BtRGCflojkIqA5WLEGZGsw8srAS/JCagDXGAJHpKkw0ISwFWQqtcFKCLW8iK0GUoBjFJpMkKDz0IbBUN45YR72lWy+BKZrGdy0zJDhy8lqLB1hpxqd1MDynAqdj/bD17cB6+3bc+REPfvhiFI+/1I9KVxITGXpITCvJ8iss0T4WpvGbeaupRFihVlCNOXSRJK2GrJWLtTetWT2Ez4oG8ZJyS2+EXhgLo0VN00TvFI2KVpAbYbpqtAdDuX/6aT/6Kpx4/4KzaNz5CxQ6LwHXTsEZHzeLcYYIfNrcJq3eZZZHa+vRVFGJeF+ZlP4ZMFYHgDobpDxqRzMyQLpInuGRsFAAbkJ1WrYMDWmK1a/FSQvUeGZjOnMipLmckcLL++M40ZfAI+vD8EhB+ZwU2GfqzQTTrAfVHd/jWTJWBGXKn2jK0ihoFWgNkc/mcuSPy4R+GuLSnczg1coYmld6cOfUpRhjWGY8W9ItfmvRBc3sicVYdn6acqoe+K7WFlSbsLlN3sowalqcmh20/h1SCXpw/G7JoiYTQT6dRLg4QK+/i6FiDJPRNCIjepkGm7yQATVOhJhIdCrSy1dZ1WwgByPDPDR9TnilcLuaivza4Qjmr3DjeDejnzIPatwulBG46wMhM6ylxWdFZ0SbsMuUy2sXPWSG0pTzQpq1Go1GUKhONRNKfBTfCtQTVa06TPefj2LhXC9il49jsfMqbBUzGc5exgLLHOyePIFx0uPx1eD22+bigeUz4c2Pw9J+CLPu2IZB24/wi+0/xLaj2+CpPoelTQVcHPwlnun+K2w5/1f45Yv/ih9u+Ta6si9iyYoYGmacxqtb99BAuTBOw9e6Jo333TcPdy2eA0siQG+8Fze3evFnTZ/HO2vegarKJNx73Yj2+RAdZZ3+8DjG4j1GXt/KQa78/g4x8N+P0jcJfz6Xwul9ozi81YEpX2rFjC/PhnNKmF4JK0jgRMHRnFSY00bFYSFo3VUr2vw7P0ml63fizLYirrwQB+YHkXh/GSbqHIj/FWONS+MIlTEEo/lNpSk8ap+iJppToknBNrSwwgTKBtNY+caTkVLyd7PkOH+XMilcNUplFJngQuGhTJn2KQ/BQGvOaXFRs6IGn/HyWg3mQil99xMhNXB7FkORGS0+XOhjiJS2Yp7Xgk9/uBZPb0nhV0+PoZqeiDoIjGWW4FOrcgppSVSeSijl0lAMtZuqTUv5+UmLn+UKkD8Ba5ZAmOP3PPxUdS/5prXwBEIyH2aPWaahdsEceantL8cp3dpdLt2ZwTd+NARvgwcfaLkM99YnkO4+wpBOO5URROmd5GVFySMtOKEVlsUSKUeWGQjQmDz5o57mArS6tJeepZvvOMknrdunSf7qLNFCpqJfp0Cc0GUMjOkAYXo6jTfN7LTBUoh8+uHjk+hY50aDg+Ea89F6dXrrBmjIOzLAy1PepBFlkw5/Y51lrXaWg1GDLYWAN4Z4chRX+gp4cHwaanLV6O6nQvsnGYqXjKA6AFQ2IyPKg6GpASLzd/1gegJ2yZWQXVs8yojmWffavMhok9XB6zy85ONovh/1Dnr8yTTKwgQlMjFJz0MzlrSmn8E8yolgyqTFewJhtc2pw8Oc13OXURRP953IoGkqpYIgPkTHoq7Ch5AWWi334sroKNorHThzZhIeeqxaLZ1Vb+o/S2GSgTf5kk61meosefICQnWUsVh8ysOLU2fTaKDQp+MZzEieQMKZxojNi6qMA3OKc7GbXnOssgrf8f5P/MuZH+DSxQuI9VZhqDMMZ2QZZlXejUtjs2Dvm4P+FOWgfirKKzrQGJ6Has8cvNH7BP5o84fwyDc+hk9/5xvYfG6EERAjEEsSQ2M92Hr5NCzeLO5eOA1DV6147vwJdLq3oM5ehyprGwrjAxj/ZhcmvxJHfkCMp6C9xUNv/V4P8pKJSrzJ9dIdSmQOtsgILn5zH47/vA9N72rB1C/MhL2pkh4an7TJ+tNzUE0xgSL9CAUTGiNjpWVK/HQMx15LYiTjQttXp6D5HjLyjSJq/ugqHJej8PoIOESgGF10haDUE0bQLBqFkGJpTgmk9oktrebM5Pmz6UCgsBkPkE+ZHjBJBgW7BDolxXU7CmZhUPW+ahaDi3SpY8bM/iDPibXGlQ4RwMIsg5/FcFgcePj2CniiKewdTsOXz+MP7qtD56QdP3kihjAT15AV9cClmV+aSlDaIb/EN4VUbvJFQOrjGaCCBQQusg+iQwBDJffSWGjzHi9pChLVgxRfPxVfe1tI6OUFmp5rlllb7wjoR2yEHm8eoxeSph1pwTwv7m5lEDYZYfmVu4CI9SGvQPzin8JpHVKgUmhNHlF5tHadMQzkS4DvePiuljfXqs0efopGGQ0/+eeTAquuSYPSlUJq7wfNBEmy7Bny3rQp8t2TnTlcGc5jxQyfoV3uoUBCbVZaMt0gvDw95q0wWuBjthblvTz5xcCcNMpLZJicYrhc6MfriZ340+7zyAxF0BVz4ZdnuihlccMXs8AoaWcSBgBFn6RHfaKCV+UjDki+S21l5C9PAa/55KmtH9X+qlVqNJZTvGliWHgpMoGacivOdaYQdFPOmHaavFOaalYQrRqypKWqtEiCPNiMysV8BEhmlXPSldX9qA2Xh/KYU2fBie4J1NeWw6OVn70e9EWi8Ey148DJGHyMfAyIinrlcf1UeiStBPjiDtMUX9WMQPtMcKbcswxjNFX+cj/G4x4MTcbQ7rmMSu8cdIKhqaUVvbkBuPqr8ODZVfj8nHfjgbd/Ds5wE669OYrjz3TBmY1iarkP+6/Z8erZKM4P+7GmcRlm+DowGhmkzkfg81IG/FcQdexChWcQt0ydgsZ5NHiT7Qj3z6AXPQ3x4Xbs3R1Fd3cRnT0+nI5ewURxDFE7oz/fJTh9Dsp/kOJA4t/i8dbf+L85NFWI/7Eq/z1Zzc80W+uRyY7sCAZ/uAuHftSP1nsaMPsv5qFsdiNsTifyWdofTdmiYAj+pFwal1CQlkdowZcwXn9fFRL7rLj6yGkMfJMhWiGG1ikZVIUZDLEyI2bRDAKmADRPlacQ3th8XBTJmVR8pU95eoIZE75Svo0V5qkvolUhtJMCqZWEywjQHoKJB3Z4KBhqkKYug/pu2khcvKcdw7Q5toUW11XlxjvWBXH76gBeeiOGa/153E1r3bwihG/9eJBplZTVAB/p1jAWhTam3ed6uoz+zJLsAdIXEMDwvpsE0lk0m1pX2p0EQxtBxUkAJG+Ypo0C7yLw+cg3zVcVKDJ5A1jy3LLkR56WQQvBahe0HDM5dDiKHRdS2LA2hGkUxrQGpDJv86L+XVdO0Ztnmrot+oQ9pVWhNaTGhqDNSf444KIB8JK3bualtRD9LFuAhqiCvAnxWXmmWhNO75dgRR54KbwjGw1gi9YgvaNXdkaxdpnPTCSBeidVt3xGIKW2xn+vQ90TsfQseU+nFncQM41HT5p4F1b7BC5bj+ILF3biA7tewb7YAXrLlB0mahbXMMWW2S75ewakmacGswt8SpEB7xkLUQJxC69FhWkaYRlsAk2moWe9rLtQeQV6k+Noa/bg6rWMAX95+mpSYZWZ9OThlXrFlYmMs7y+6195oU4RLZmVIk+198nBYyksX+jHvq5RNIXr0ej1YTSaQ8CeRN5twbVBPaf3+R8PU3+kR+mWmnpIo/JhXd9os1W+Gq2gppcMI7KMxgrSaalyFXCenutd/kEEXWVIsfLsxVGUM5B/M3cUMxiNpf7xJP7673+Mv/vx99FxdT4eWHEPHAtscDj8+Oz9t6PcWoc3z0SRy1RiiDI7WExRdx3klZtGiU6DpQbNjlkU0su4drwfzaEO3L6xA0s6FuNyZhL78puxufgL/DDxTbyQ+z6GWYdS6AprO1qtq9Fqv5mOiteU9a0cJe78Xg4KHCtGQkDsMPw03yXkRkhl6SSUExh+dA+O/s9OTFlVizl/tQDVm9rgWlIN56Jy2Bq9JU+QUKA2CJlah9+BwCYvPF2tyLzmRl1lAN6qNgxGXabNwkGPaGyEVkvzcU1e+tMnXy8RJ2J4rQEKKjTTp5DKw9PzRpTNd/4TgFPq5FzIiymnB+eHG1Mr/ZhZ40Z7tRvN9U5Mq3OitdbNT3qj9W401XtQzhC3bXYQn9xYhgfeVo7XXhzBY8cjqKCSPPRQI154YxKXR7LMI42ILC69HrUxKuLVJkTyQLRPhwYhaJ8OP+9Tlgkp9OjIg6ntbiyc68K62S7cMduJ22c6sHyOE/NmBjCzwsFwQICXZbiZoTemcFzeh/GhWTB5Wgpx6GXxq418s1qyiGZzeGlfFDa6b7cu9sHC7/QZyHadVBoyzNTfdV5JIc2K0bzWopZ0ROn9OlFwOVHGELphmhv1rR408mxodqFxqgd19V4E3B6Wxw4/6ZE3fWP3NiMXqgMCh04TDlMhtSLysZM5NJCv8tCtBBlWoaqIBJF+yReFTENtFDWYlaz5o7w21a0kQG3OmuMtEMhTlmRYtHp1yBmHw51AiK682mnT/E2AKaMtuRWvVE7Viz51S2PpdF0igB9CJ8nM9aMUCgugmT8NkMJms3GR14aJ0TGU0UoMXk4SgGnsWA61DYpKeZcqf0lvlAEP0c/MZNAFrQpJVS7xRotb7DuSxJyOEPpGxjCet8HrDeD06DjaG1w4fi4PB42bdvJTPYtMVrWwrZT09f/0KUA0ICit4A1toKS85DknqBSjsRTaqmgsh7rR7xjFSfsAZtg1xm4ANZYq7ExfwmlXgkbTikWhOOzBBIbCIeyeexE/OPkofvj049j/xjZsXGHFF+6fj4IzAlv1GD56xydxf9NfoMm6gLLpNYavL9uNX53twRNb7Xhx60Ec39eDzr2j+PGb38P5wmHKs43OSJ66IReBfKazEcqHKYdhOgBzKRsBlewtHb+3Qc5XOo/j5JntyGg0M+XAiLa8QFkbPcT/zBWFw1pMInK6Hz1Xcqi5qQo1d/hhXVCN0J3VcM/0I3UhhsJoiunyWVaap+BC2NcI9+IONK5rQ1kFldteD8RHEM9NYGTUgskJKje1xEKwslgZ/DEf4wWSKZa6xRSCAlbaD1ABijjSSS+TNCrMUBnUjiTFMAfvSzE1XkyrBgcdDjgrXfjsu6sxq6qAGVNdmDfNg0UtPKe6sYTKvYj3FlHZb5rhxu2LA/QAPfjpY0n89ATLmcvhg3Tlpy8rxz//fBC2bApJ0pZmeKdhGyYMkddDPpml0Mk4dWoE6HF6qExupwONBNs7bvLhA2vc2DDNh9qacgRrQwRcP25t8+LW2TZMa6K5YMiSJR/UXGXqgOmB/NAXtYOpA4C6R+dX4RWBi9cK6UdH0qhs8jGUYn6xLMb42tWBLGLqYJBeUBFkOAQmUg5eQtspeolAGounENtZ68Ufvb8aS+qtmNHiwNxpBOUWF8NWP5YRnKMJG8YYxqrpQQqpsYuqC/0p/iu1z/JahKtrmQI+Sjrv3lSJg6cmUSBjOi+lkGUZSzJlNW2GBuaYll3lJV+1BqHaFdOk6W2z3Djb5cbymmZcGOxHZ2TMdCRRqFkHyp8gS4Uq2gsIW91U9Hp4gyFcmzhDg+bFawcT8Hs09EryIYCm2ZT88k8dHQpKtKOf5EWD4O+d48HFgTy8gWpE1Wudo4fW2opzfVdwy9IAvrWN6dE7N00IVF4NYVG66kApeWYskFigg4/oFKbqP+mC2pMLVie6Exa8a0Mljh6bQGfGhkgyh2gqgjXzPXhq9wRycRoR0hUj/5Su2n1v8FvGQiy4cZhL8kpD08zICsqdj+VzkbOzynOUfyvGI2ksaARD2Ak05JfSGZhAOOvFicIw+gopzKaFrCmUY4JhanjqBOa21mLa2DTcU3YH/K1xjFy7jF//8gSc6RpMnbkaPckk7l6yEs7xJoxOdmEoz9PShe7sIMLuGqytX4iJoRCeO7kDB3K/Mm3HAn9FCDfahg17iow27EFkC0OoaCnH7BlLWBRWiooknrH8/ym9vTpUd7Kypm7JVYUw+hO3ebtUwYZqCU0Sme1HsfOzW3Dwn04g/lo/3MNJTH/YjzKGi6owlgB5DfikF4BvZjH0N8cRTifQdEsEPWsC6M1kEA5bUF8tT5GF4mNSADP7ga/b6EGqVUaZa6FEs/We8leNs6L1oTfNH7+LcKph6WQa2jfBwjRmz6VnR4X5zS8H8fMnx/HYk2P41VMjeOLJQTz55BCefnoUzz41hMd/OYE/+R8WfOiXLXjWuhz5xpmosbqw8U4/Nm8dQi6RofKJL3YqLsMpKR7NssIehdFO0mhnmQM8tXqMgG/mjCC+9EAIGxeEsPVwHT7z6jx86tg6fPnsanzx3Gp8ZPsCfPWVZkSjtfjc20O4d6MX5SGCGCtfHTPqZPCTC+q4kRehdiAbEU09iyb80kl0O3RgFE63Da2zfGY8odpbJUYajnKDZXpWkidaC04BqA3a69dD4epo8GOGJ4+f/usAfvijGH780yR+8LM0Hv1xHHmGYQ/fGUQ9PZNchuXi+/brnDYHAdG01zF5E5YRBRSqj8fy6B4h4NETYzYlGgzwGTKMnGnKJGvJvKd6NBWsumSaagfS+EgJRpAWRV6qhqmot1ObAWkUgBJ2aJFc+d1FBohSLuUgWeXzCvvVLmcyE3AzfXlrhDADYnzM0GscAfOuaC95aSF6u4mMmk4KDPVY6hQBjM9p17qsjR62wEx56FWeN47rpbh+MD/aAnm/8nZk1OW17z8XwW1zfdh+tRcn+0dQgQQ8tXZc7EoT0DUele/xWRku03EieZdM/4eUbxxyDOQZSm/U/BLlIzJ0u4eLmFHNMHVwmKCUR7BwBDsLZ1Hnmsqi9uBuTxsclXlcqmf+njF8rnU6OurjCE5cprPShEHfZbzSfwR1HQ1oabFjyaYaHNjiwh9/+1E8e+QkNmy8GR+a/zk02OZRLrM0WH24nD6MrZd6sKP/ME5YnqcjICksAdoN0sVrGeFJ6xCGcZLneVaCJOY/MPF3OK5L3+/pIPPUU1vquOB3EataVS66x+8Gwc1vRF8PPY94P+K7L2Hi0hiS9A4mrtiQHZJt1T5l/LPSqlnjSLliCEfjuHBwBCc9jRh8NYHI0Ch6e2m1Ky2orS6Fqmb+EkFEf3QnKNtUCTkS/G7URrdJIwkx12qjEWCa0I7fdV/P6RW5/xmCXiQbx743BvAGFe04pfBI2oIDaSt2ZR3YQmV+nd9f47nFUo7zrauAWfPhKmsCfDNx0xQvnGUZvHkqhmyOKsF8ZO3VhqZ9hBWSyEhIX0tDV9QuZgIwtE/14rPvCCA+6cXnX23H9xZ/EsNf/guEHrkf4bvWouK9b4ftc5/BiU//N/xZ/m78229qzOq6D91VAbvdYQBQA3AdBFlx08481cGTsVDJmY9Cbg1s9TmtuHQhie6JDCoYyqu3PEc+ih8SO8PL0j9zrbF1GdKoNiQBggaEazrcge29OOb0giiHdE0dsg01OBGsxtefjyPZG0fdDKfZbkCbV2vTdNWyqSNmpFBV4Kr0JT/KyyGPmG7RGO9rz4oboa3x8vi8BhurvrT0mAFmvc978mB0XyKXo6GJsZ7qXGk+T99HIMA8fwuapF2+XOl9vns9DwNK18urNCUjYoiy1G86Sr+b2zyYlow1r+XJJcnzyoAPA+kkmsus6BpOwElZEtiaKX8yxALP64mVgLt0sNpke0oUmfQIpnwuyZzTLEOQMr1/XwQLO3zIR+JIZxOY2eDAufEcIhF653xXoxi02o5kS4alNAxEvP6/qrzKJ1mwSxhVDiKhOvRiwwW4W900QpRNuxth2yS2Z3cjQnnxF8cxK3ABd91WQOMmP3pWBHH15gF42powPNGEn775Kv7HS0/iXO8x9IxfREPHTAxYD6K9dgw1DW584+Un8PS2k1hx+0p8fs5fYEPdu7CwZhPlMY0dqSeQCw5jzZQNmBlcTTkIGH5o8WOHLYhwcQqm2uZjbeO78b5Zf4GPz/sKFlasZemug+TvePxfOfH/46FKUpuMJM5Uo655r/SF/0kSKXT6QTZfG2VLZHMFGwKLp2Pe365H/fwmdH19AhNbYwQyPqtdn/P0XagEA/k+ZPuHkbacwdmEFfFLDGEp9MMRK/pGLGicWkRVkEJKwRIIy3bJ45MXbBOYUNDUAywPz5Ah2q4fIs0ogoTkOs3mg//J0quTZMbcAFaGLJgbKmJ+0IYFIRsWl9uxlOeSMjvm+p1opoX3p8dRHDmLfLoP+dQ4Vixz4PApC8ZiBAymp7F/6u1TG5LmCEtZNEZOewarvU8gpcbtmpAbD97iQbQb+MfzS9D3mT+Dd9ZUTD7+E/T/7R9h4B+/iMG//iyG/vUvkTm3F+FP3o/n3vZZ/PMvqrBxdohhcpAegwMhppVlGOlkSTQeUBZeno9mRmiIgwbwmhCJGnvhbAaTIxqqYoGTobPpQZN2imc8xScd+lBkKiXVxjnIusm7NAL+kNlMJ5mJYiIyhGR0DM580vTEJ+m15NJSRPKBZTVtrIIR8aLEbfO/ZEIs1yFPx3ievCWoMj4AHzJNGvwrpaAyqUJFTwnORCh9XX5KibMY0Ga2GgKgwR8CSqYvT6gUpahXvOTty+TcyPxG9CBjrU+d+l0gpbBaclZq09ZZesa8S6KU7iTzDpMfvQy1p9DjHb6WhMdHY8PnNVSoVOIb70judKfEU93SV+Wjr0akyW8BlMb7adjPocEknA12tLtdKPfaMWOaCwf2TprZLRpArbqSzJf8oetp84PZ/6+HbjBNNYsoz5JRYb1SMK+M5hByFqD57NF0DpVlFgzGjmNnrhNebx3O57egZ/IMui1O9HbU4pvJ5/CvO7bCEijHlx9ciAfWrkBgvBUH34zCzzTs1i5ULnsBf33HPbituha/OvI4fv3yXiy+rR1/vP5v8Se3fxMfmPW3+Myiv8c/3PF9/OEt/4jP3fQV6tZGlrkaAftUTLUvwRLL2/Dhjk/gSxu/iLkrlqH5Jt5v0/J1pVr4XY+39vT/wyG+iun/y2GYe+O69EHZuO7xyKW3o2Y2A7NsGrs+eBCDjx5BMT5JIdXwBIqbzQkrwcYaKGB8cBBD3VTjwAis/ohJSCLd21fEqPZVbWNY4aYgUlAkyi66CEGefhZTDdsqrRSnREdJAEuHhLf0TY+VHqEQUPk0UyM+AlQvLMcnFwbx8YVufHyRAx9d6MRHFrjwwflOfHCxG++9yYt3LczjllA3Gp0+eicZ+AYPo7U1i93nE8hktQCqxlXliaX0+JiuaM9RIhWSqu1Iyq3hIdpyct4CP5rKrfj26WkYeOTDsI6OYOKfv4Lilh/C3ncCjvFrcPSfhO34G4h/79sY/dp3UL6qAy/e81H88LEM3vP2MNzlDvhoPJz0NvJ2G9NlwflPAGjamVhmtetqVzMfAep0VxKXLqWRpPeQzJBOaqLASkBAlhreiFcahqE9as28a5aHV7y2o7XRiptr8pjqS2FRjQszqxxYVJbG+1Y7UV7jxuhIAVqpRIPADaIxLSUpERFdAhF19miYjYtEuqwuBNwOVJI+eT/il2lOEe38bjyyUqUKc67XIA9d8H3TkcCfJ2n0NBTILLhBmVO7p5002AmMvEXaVbob6ZIQfpZ6Rku0iTxjBFleyYkAWobSYjHdVTz1gsqkdPgbicnS6wp7AhgZn0Crz4kjXRo9oKFMMsTKSG2o18uhzM3BlGhwNOf4hqd74yiFrBq4Q+NJD3I8AQwMxbC2zYWwy4KyRjcunEnD5XQgrfCYNJhFH8zLEn0ZfdJszhLPdNzIQWFuRgsrsF5vtMuaWU8MJysdNoyNJ1ETDMJlGcCTsT2YcNVj7sRCTH9zHvJ7lmDF2Vuxbnwpem2Xcf4ajX9uJ1wdu9FcZcGO8X783dbdOHuuAq9fOoqh0M/w3pkJ3DfFhq/v+gn++fkf4lsHnzPh+yP3zsO6xbPwxLFj+P72fWib1Yz3LbkPS1x3YVXoDqz2diBgrcT8tRmM5C/iF8/swq9e3IVDly+QR6a0v/Ohuv/9HJINU1k8b0izkte1iKJmlzKToEhwqDh6hEcuQ4vYz2AwkjUNyVabnR6QHfYqLyy3BVH+0SosWBDAoo0tsH+sDcXzaVgmWDVKirWUpCZ3X2U6VHB/dUmAVfmyooRQVgSBRbIpCiRE14VK/0vw9FVsu0Gf/Af9Kvdfa/xdvRjF339nEK+m3NiTsmNnxoU3cw68mQLPArbz5d4GH5bdHsYX75zAB8teRt2V59CQGoKbGndlLI+Mplky2TRdJtPQTx5kmDb/Xbf24gnzZHkCFXasm2bFnuMBnFz6djPRPPaz78F2fifsMZZIBNvpEbtoNFwMazN9KGzfjJHvPYWKO1fiWVrHyIU07lrpN4Oo/QRdJ9PWrBOdah5Q/qYdiIVWiEQkQNekFd/cmcCzR9KI001VCC4+SElvcEWHFPDGwHBPjh4lDdUEQ+ZIwIb3rfPg/fNyeGh2kgKexCdWFNA6y4kn90dx6WzMDIROMC3NixXXTfDJhOWVCPztVH6FNxpjWRmwo95jRYhAJMDR/6WTD4sYngIhUaS0BFaiSQouYBfVMl7aujNqcTNPjd4syYYOYRD1XHdYJ7pZ8uxMwvqntE36Kn2pfvSU7ih9AZf5/O07pWev/0PQ7cd4NAL/9BC6x7MEdBvlutTxUAIz6QAhjemqEUDtvdqYSPWtsPO3+amueKX8lI28OY0l3XIog5tWeBiNAFQfXB0jGKtOmbZ6ezVFUiEvb/KqFF1o3KXzej7aplVp6x3xRONNrXkNKle7Lr11ZtQ5nEE76+FCJI3yoB8N7jyOJ4/icG4QjsAmOi/zMXw+hxO9Z7HM2YaPz3g72maswZY9azG6dwmcviI+vGwqglUTeHzfQUQHp2LovBN7spdQaBxCjXsK/nnfNnxj12P4xetP4uDe1/Dcrt/gZ7ueRn/yIkaj52APnMOiUNjsV5Lz9bAux3F0rxwmBz62cQH+5O23Y/mUqYaPb+Uo6fvv4dC4POmkeqXMoQ+lbqwcL0WXlL1U5ayUknWy8b/4SAruGX60fWIePE2NcLkIfU2VsH5sHor/MB1r/n4a7nt7FdZ9YRXcw1XIfKNP66CbRnD13rhdVrgcdmQTTNcua8xwhvRoMyEBTJ7eoJZeN4QwP+NjkVGiSfy6TjGvBQzyMuiV8X6UyjJJSxigRTx3aQKv7RjF5m1jePn1YWx+fRTPb5nAs1vieOK5Sfz9N3rxkT/pwi9OZHHLg5V4z8oQZlc6MD6aIfBJ5SiM5I163TQ0Q7Mt1P6ikFfyKV4pZFSoUkOPrd5txZbRFlgWzEJi63PAuQOwpmju/eSbvzRdz5bLwTezAuFFNgSqJ2A5+TTSOw7C9u534OmXo7hjURCTVDXNEXUSVLXAmIYbqSqkIOo8UAeI6kTKoo6ISUsOSYZO6nHWlDlxTc+X/it90+DnLEP81HUPoUAPaGQwgS/9Yw/+YUcCXzuQw9cPZvEvhzP42zeT+OK3erB394jZUS5Fr8UMWjaeFfkt2eBZ6jXVqbY+hWFAewspSzG8Yx6y6jfaZ0sdI6ovAUSJNoqTqU9RWPpfIS0NIsPuem8R/dobPu8wHV9mXJ/kVInwkGzQWTKHZLhUWIECea064XfVnx4vgbTuCLbVylSiQe8pNSmg5udq432rlm9j/jlGH319KYIbecYypPQsP2Xo1BYnudOAaHVQeXlthjiRTs3sUQiq3ASYavcTX7TNp4YZ7T2VxfSZTqyY5cOJU2lDlzos1Iutpg0RLBlT04HaSdURovF/Xoq/l2lod0K1MxsDxLM07EYgq1dp4vjulbECylsJfkMZlNELn0YvM5IZxYH4cQwXKnGhIYUld2Ww8KYRjOX3IOToxrFDPfjhoR2IjcRRa2mncY2g3pJAjasJ104EcfRMBYL1GzCtYSM+dtP9mF09Hx01s/D2uQsYPaQpp1EsnrYEX33XJ1CIO7B16zCOjnWhf8yLTLQZ57EHf7Pzq/jrn34P33rqa/jM176IX+1/xnjEb+W4XuW/h4OVaEROwqKTzBb/zanr65fyOsRuAYB+sNIlGz3Ujf5Xz6Puviq0/rcVqLpvHtx/tgjW99XBsd2KtoOTKK5rQXdxOsb/+gTypy7A4sjC4Sqgtt6NtlorWltYcXQXksMuQ4cEzQye1Zgn0qYR/BorVqpUCbOEtgRGgkMpoOgUjWKh1p/TZPtoPo+hNAHaRbr9BBKfPhmSuQvw8azy59HizWFuIIsyewqP/rof39wcxer15Xj7bCuuDhNYkhImenoSeFJnlqLid+UsWkusICSThgI9sKDPgqGkB+f8TXBn48geIqClIiIPoRlZhG9iGUiDLT5Oi+pATVsDGhe7UNZ2GYlnXoZ1djN2J8PwEjX8VHzlqg4WhakSdDOIlnmVxpGJNnreIoLeQJAMCJIZ8sAVFCrUFH/UIyiKDYfIG3msGqajlVaS2TwcDLcUVscG04gNZBDtyyDeSw+yPw0nvUO7q4gowVpzjrUCjRTNlJ7Kp6EiCvW1FJdCUnfBgajVidtu9pm1+ZSn6o3/6Z8o4GusPyqnpEnfTYcV3zcgpRKr/okcuWIOKebfQ1RQXZtkyAuzixjLqGYHAYoqwdhpnhQL/idDXQJ306vLZ02Nqd70kF7hdz5mCNId5SyvM0cDkiHAjNiSqA2Rh3wml7dTDjOmzY+vmXRUFtW5vHJ5qA6+q+FVfn5q3ycfIxn1pKuU2s9Y8mhmj4gOPj+eyGMw7sS0WVXYcTSOco8NWntS5dSQNLUpF+RFE+RChJQywiPJgZdMdvEeodkYG+mr8aBZWG0RK16mWUNefj93KYspdfQAE3ynJoA6yqYM0NXsIMoo2IVCP75b820cdWzDyXPjiCSmwNliZxRwCd/qOojtx6I4vbsKN01Zg08u/STuXHYfHrnrHixsXoyaiUasXz0Lf7Hy7/CFZX+C+1YuYTRTi/mzb8Ft86djcKwHf/PYD/HK5HM4nj2AR/uexmMTP8CV/GEk3RdxwPoUXoz9CofsLyLt7C5VxFs4xNffy6G5rmVObUXpJPPUclMSIsp16RST+SlF048SkpLsUgjHx9D5vX049e0jCE3LY/oXKzFlgRPu73fC8tM0jh634UqmCr/8+9cQO7+NwKeKsqKqzIpmAp8sWu9gEZdOFJCcsMPPUFOrh2nzcbVpKUuBsUIA0WEqWny6ziuRIWIl08aT4YU6J7TCihp7dWqyu8JreS3aPUTLOEX44hgTGWKa/byXoKJVBYp45oVR7O8romNlFawOFxykw4QtfNbkYaRfmRpWUAQJA4YuCiYBvD5gwbURAq4jCNvoKEGuly8xiKFwO31WlFf7GQq4SCtTjccxUVsFx7hWWGawErmM4ngaQ1XTkBlJoqmJ3om0mwXX+L5SI7rUR+UUf0qfMhSiP5lPI5fJEgx58hmxqBSi6U9E8x1pLS9zdMHUXpjJ5zCezmKQaUzYmIY1x9A2b5a0itLrHOd1hL/FiU5a61BGQMBr2vh4yuMzC0EQrMxK3fS4aytcWNURxrbdE2ZP4hK/VFMlEBI1hpnXD/FOt8x/TMvCvCVjpqDiL69Nexf/bDRoWjzAdHDxTyMh1cam9PWEOZigOp6uSwePf89L1yLH3Ln+uJpxZEDljebJDy+NwWg8ilbW/6VrE/CwvDI0yl+oZ8bb8VkBuJ38UMQRlPERqKunnlRplo6mUsor1HNapCAjEOSnFpItENR/8GQSz+3J4lp3nLpX8t40A0WLNaia5EVr7KjGrRa1kIjVhQqm56KclcbC0RExvGPZ+bxk1AzB4W/qne6NAlXVVlymQUvmXGitstKbs6KuLATn3DjqrBmMDfThN6mDaGyZg1kt6zA4OIZUMoYx5wX8IPYT/HhwAHfe8mFYBtJ46cSP8e2tX8GnvvNFfOa1L+FHT/4AwbrdKK85jl9ufQLPvpKlRzgNK5qDePnUszhTfAJRRw9GLdeQcFwlzTHCOI0kTy/pDhgvVjpUwpy3ctyo2f+tQ0zzkKGtTjeaguXw1k5BUY1vauGQECkX1bmEw0gpr8Vx43awUhxUyUwUQ7/ZhZ0ffw1n/uQo3J/bgaqXLzLhCbzxXDW+80eDiJ58jQmkTGOyevgqfAXE+jM4ew7ouWJDPmOFlyGuiy6EphGpvU41awakKlsKv7G4vK1K1mEYwEt5ZLqvshjF4j95Ppp3qvXeYgTbpMbnMZzRmoOah5qjwOT5adaWYznGJZQUarV773xpFJ2RSly96kY+yWdYSWrMNqkzI3md6kzQIUAyGfJfjvGmhR5bZigBK8vpc9JzqhHgyBstoO94BL0vx5FnOJItupE+PghvKoXoihpMyuu1ELxGe1CoCmP4fMzMP1YoJI8qrXYefpqd8/jHS3p2Gj6hIT1FJJi+VlaZJDhE6GEkyQwz3pJPmo6AG3TyMErC37UsU5zPmJVQ6CZO5KwYJ7+irPQbBmKCp4xEjPlqmXZjkHg6eE9te1pFxMFntCCCvCCJxYdud2P4dAxHR1JGuBWuGzdLH6bWWAKBlyrsxiHyrn+ofCVSVZulsgrMBIJmFSHekA0tLbZgAj7zTCkqKAmCDAJvmHyUZkk2SkcpDx7mhrn67W8a2O5niDhMo97S4sL5EYaMTEOhq04ly3+Gp8pLb6vsPtaVgC3j0MxoJ8L8RZO2NMNHdErOdKq5QfKgunz57AS+sXPAtC2nmbDGH6o9VT3KGsirLQ604IWGoGUdThomL3yU3zCfU4eglhnTcDClJ6OsMupap1ZVSmlGEjPSIkwXWJG1LM9UUtVe60fwtl6MLhxHxdFGfGDkQ3jHvEfwyo6L+P6OH2IkPUyqAxQ8OwquPqToNTx+6ihe7/05dg89h377TsQ9Z/DTK3+JP/jJx/A/fvP32Nv3PE5FXsdLrzyPX7/xFF459itGDFpGVn33kl1Tq//O6P/NQ1L0v3+QoiiZE00z/GyfgrkfnImWd6yGb/ZcxjCVpkdXDTWmoZ45apiD5l4aO8tKklckRbL7aKXSfRg8fhp9Q9dQ5XEhbAmgmNAA6NfIR1o3goOGhCh8ydDyFb1ZaKMXrR4i6ym+5Ggdc1aPWXxSAKNsSwOcJXLyCAQA/4GHfM+cOq5/aP6jLKiGglCvry/PrjYbeX/0olgetduZJcf5WSAoqp0nxnScLjuOnUnjpz8fwKFj46SzBHQKNU3yyptCLAMgiq7fIF+oiCRMwGCj28XI3mzLaCU6aLC1eGbpJQhfI2RF4wyBGPbQmnb94z4M/9MRRHYkkOXz2VSCZbQjTiVRWCeamQNpUE4maDJ/4pboMbSRHrWRajl/BZpacEChv2gSjSW23LgqKYmu1L4lDzHKLwq50vQyM+SNymyWsWehS/eotPw0y3TxfVaXCTs12t6smsPvfv1GOm6a48cti0P4ydNDSHo0Z5i0UgGZ6w1C/v3z+sGkzCm6dJgxiMxf4Fi6pU9xQTKnk5f8anqsVU5+Lz1XUjCV2+xzobtMWL/pvjmVkfm8bkJLL/Lgu3wlmqZcslwj9MqrpnnQeS5jPHo1IejUIYDX26btm6c6egRmGdI8t7YSi6YwUKVFCJB/CtHFI9ouPsP6Zb2r91s8rqNxbHRRHigrUfLPLD7LdDRVTkZfwKl2SLWHza7wYHWji+k44EgXCYJ0Evi7yiMv0Bx8z4xD5X0B9bjkgpFcfTCH4REr/PkKhGg1enojGN+dQevodCyIrIDnlzZc/ocu/HrPU7hiOUH+pul8sJTMQ2UaT6Uxu6YKPsbZPrr3buqnqxhC0F6H9sqF+NK6f8I/bfoeVrbdgm8f+jH+59mvYsRxiuWma1CqkFJd/pbXpiZJp+rmOu1v8ZAI/G8fyjrFcp5I5bB7Shjue/JY9r4Q5n1+Leo2roOjvpVyqA21SbAe5n+yOKXcyXgCjW7LH9EgZStj6L68A2PDSdQWxuGJXkGGnqEOVaSmq6hNJzJJ0KsAaupZidpchkqXSOcwGY8gmhW4SAjEfwleKfOSaF9noiFG95VyKW2jFL899NwNBvMbBc+gLu+UAFunGetv/jSEQcKtpYRcpGvBajvW3OyFm3GHepsV2qkmf5v19U+pmLI1vzA93XNX0y8KEVzpQRUJcHlpBh+0MYwqULByQirRS287bXeZ1XrT4RAKbi+clQyDUxnUMSawUKu1/p8SdfCkLJuyiwaRoGBBnS5mJgjp02IITjUb8B0vM1RDuegqkXvjretMYnpKWkMzdAgwTJsR/9QeaNaS4/MmPCa5GuZjZv1I0ZiEIgL1QHqZrBrf81SyqR0hfOaRJry8eRKvDyk0ttGwsJyaNyteXKfdJMDfSvTw4E3Vbcmn5Z+aXnjKY7ixeEBpW0NSx/zlASp0UtmM98NTbXsFlsWkyP+MZ1m65FFSNX2W/ud3/m6uzQOsYz4hekcnIxhJplFMJ1EXtOBEX87MNtIsDZJi0jRNCXqPp7ipJgDtLeInwz+61oM/foROQ62DdMtrV1isOEp4LiDT6s4yvlqpO4s0gWWSqapZQXsSSw4V7jr5XeVSvQQ9RXxgjQt/9a4w/BVOGiKCIvXOIZkSb/iOQmvxVwRJylltZp511xh1rCJLwz6GYLoCU+w2XImP4nz+CmyB01jrpZMT0sKjwLv9tzAUbiCoK18Wz6SZw+hw2oz1s5J2AWvYUY8NTQ/g/uaH8MjcL2LZrXNxKhfD2mW3Y1XFWhaWL8upMGmUOP6/HKwnLypQZZ9Kw1lt6vqtHuL77+cgo+z5FCJ9WWwfrMbWN8mYeCcWfmImZn3yLgTnz0He4TcKTA6Y5+Vd8T8SzluihJzXoFKZTynRiH0Yrtw52GMDtOSsVBbYTGbXs3w/EiliaNCCcEsBFXV2uKw+Jk9PjL8bpsFdctn5uJbpkQKVJp/L2pXSMJ+SQv4zY7f41Ry8MEs28VKgYZaP4rseCvdvZ2LwLDXW25gTP/m+h89pCteK2WEsn2XB7DlMisCsEEuN22pfMmmXPkqHvl/nQYEoEaH3VsbyFLNaQ60C8TwrV9v4M5GcXFztfGdn2XjPok+mb/F46BXTcFQ2wlVZDmd/H3z0OqITWuBArGUGlGh52PI4TacTP433RbrVu+tj0n660X6t0EIA1BJUpfYw0kYab9Ar/us9AZd4odBa4KV1BtWLqF5jDSoxMkuFNtXMP0ODTlWORuvrWbozVipTgee8uV78xXvDOL1vBD/Z40VNXSOBOMSwXQlRiQQvokMCwwv+f11mRFvpu2gT5NksTtaZTsEfZUdASUXUu4oQFBJqaImYXprCJy+MAChp0bP01LQTmOkhN/noCXGgxAUZVVtBA0LkkUmdSZuNIR5lZHBsDF3dQwhnU6wv5h6RMeALYoTJg8nxz/CU3017JH+KUnBbaxyYSA7AX5dCVZkdOVaAqQO+pZERAmAZ3AQ9wkm+FyvwedI2wrS1FqJJm4wXtyTn4nGOrmB7m49iE0U+lETObzV716SMMGr8qUCSb5CnGttpJx2iT+BH+MHV0TRaq+24MjyCsrALDS4CroNRmNeHLk+aoOhCtaWOaY1hdbEWzYVa6iBrgR5mha0KaxzrMaepCj2OMdNhaAvZMHPGJvzlPV/Gw7esxKJ5SWzZtgUvbt6CzEQPZtUvQrNjNnP2saysG7JO22Ro+I8ZCqdyuSqxbuo78ZEFf463t38K/kAjKX5rB2v/93WQU3ZW5MFzcO4MYmLlImw7HcOxl1/G7CUjWPPfVsHXNoOKpAiegiQF4D+JkrCnRLkqgRVH2dNUrATFPmOjI89rEZpX+4FVG5YTamgSs3T7+zqLGBsNoGJeO9oWtiHcHEZBk9GLmkrGApJz8jRk0cG8NbhUo/2VXQkgJSQkQMItyy8942Gm0vC+2pu0OkfQXjCNxqLNZsvBybI6BA7WPE96ejzddqoOM9W2g2vX+JAZjMFNy6xpnXxNxND6CYSlkKxU5cf0JbASfgsVMpu2oTdmQYM/g6ZUP2wNDUDHSlrCMN+gj0bPIO+iKjg9xusTz81smYwXWdpC56K1yEfTWJC6jIKXitgrxVfmfI/KYvCH3xWyCQTk2cmrMOUkL+w2ddD4aHjpeSrOMs8KdvQeyy8e8J7xGPmpzib1SFaQjgBxw0VeuRy0yrxHPONTAlh9KmOlVTqFUm7WhYMAM8G6XDjXhy+/qwpn9sfw/Rdd6Ji7CG31zagM11JRpcQlD8YYLv4Z5SbnRJtZUYXf1TxhwkoWUIBdpj2dJTi8drJcKrdp7+R3dXDoTzWTV+M/n/U4Nac8Z1bDUYkdqicSy8eZt569Tjz/qa1SdIgP4qPaMY23wufMviIsdAu9vv5YBmPZApIG4FTnSovPKxHRQXrUFqmmE3ly5VPdmBgtYIS6My/AfFgAtY1K+Uu8NMEyy0r9IAAmWKgEy2GGLNFBMMDHpEszm0pNCVogd8Z0DwZ6CrhyKY1yyqm8PrU58ieWQTyh7JEubTJloh3SqXUFLWlgvDuDqlYHuscTrFs/Wv0ORJL9+NH2QTy72YLvDu1Cv4XaSrTckz+BYcsw5cmFW+0r8BHHR/BHjgeQ7O/BmdbDKO+oQWVHBZrWV2Cypw8vvrQbO/a8hvK9UXy8eib8uf1YtTaEh1Z8BPVT58JT70WowY6yRitCLTaE2vg5zYHaha348B0fwO3L1uNLGz+EptapRjbeyvHWnv6/OygUsnr5XB8SX3same8Pw7p+Lq7NacfWXZdRWXkesxdX0TvwsHIkJCU5kjTok18N0/VpAEinKlSPmJO+BD0Sm6ucABAw980GPgyPe5Iz4V1zG5Z+YQbmva2cbn3GzGnVyP08BcL0XhmvWMqj/6U48kR+mziP6xnyULubrIzW55NHE6Igh6gI2jBcoWGAdGrBThdRy4RsvKeGZS0JZLU5cPetlWj1FvD6/iiqGcIHfAwfmXZWNJAADwVdllagKxokzhJeRizGKc6NU7jTBazLdaLY2QP/ulVAwxwUqZwyHDZrhjieIFimeM20bLSQviAs81bCd+fNKLy+HW9jJHJ+iFaeSqBl8SXUZlqdKWXJgpqJ/ryhISry1gx4sFxaNMiVoS6TFjlBkhLVmXhXMkOkgfcFhHYmEKBFcJlUHKjm+0HSJDBVT6WVylvytEvlVSIGgJi2OK4xd7EE8IH763Du1TH85a/GMGPuEuRjk0glsggHwvRorKhhmupskgetg+SU6k8yY8BEX0qVqWvTlFLBOqLR0qpDTZ5K+Bweejk0gKRL5bKwPjW0SJ5XvaUMDZ5axuajmMKYX4vLms4Xpn/dTvMU50q58BXmy7T5u9b703AqSwXD1Cz9VMqdegjCDS70jWfgZZZqDDBt3kxDBk80ytMUNw0Q0ohq/KTTY8HQRBZ7DyQxc7oDbnr6LnpipmNG/Oaz4iMvea13cyXg5SGTYACS1zLcGj5kIx/KKaTTAlYMTBYwGs+jjgGYX4Pj9Z6I0ZsWbYlVKqjAmbfIWqaXZ4g7WEA9gT1JmdAIhHnNIczyJvHU5Jt4dPIVPJ5/Al/C1/DHhe/j68UX0YkeTEEt/hs+gL/CneTjeWx/7XlUT1TiVveHsCz3NnRu2YVTv+nGou6FaDl1C0KuWjgSFozvoJ51n8SyhUksXzMDNQsDKFvEMvCsWFxEeAEN7cICamdm4Tllx45v9SL1XBz2+BBplkT97sfvD/x4mF48s35aHwo/exT42Ctwbi1gIjwFL76eh+d0P6axUrTjvf7MOzpVdzr1cZ0i8V9W22AWP2WJVbV6zkqEUIO+Wb7KVYH6+9Zg7qZBFCuHmVcOTY1FhMq0bkrG9LxSRkvpmnREpzJQwqSX16Xq58n/dBr3mr+pzUvT5eTxafVgGwVUA5HtzNeEuhQOl1FqejoOJ+oqvLjz1jI8tDGIQ7sm8KKWtKKAhwMMn/i+yqKeOH3Sh+V7ypxKIL4xHdMbyOciIxYcHilgVccwKndvg3NKE1zr70K+gaGAO8w69vE1hfhBgocfufIKYN4SBDfdA8sEPYbdm7FkXQhPbk6Y4RPqiRZDrTTz8oxKY/aYNfkhJdaZZBktDNFWNTgwq6qINEHDzIWWdyrOC/wMs/iurhnDu3lNSgjm9LQtbnrIHgq6A2Ey20v+yOuQ9ydvRRGWeKtqKKXI8I0ZW3MsBWm80p9FLGhDpabkZVzoHejEpGZHOMgp5tXCUClBRdSiD2r0L3mtkiJBEounOi5dUT5Y6fEMevOUhfIcrqbGGLZNx9RANcNsD8GEsiQvjMZKAF+NADrKmhGs8qIrdg0zmn0YGdcMF3pDTLF0MO3SP1MGAZfAInPdoJkeWb8Nkai8KgGPHe11dhy6FEM5gUO95qTKYI0BbR4ydOKv2uVUHu1p0uBmmehW7joR5/suBJimk/JRmp2jRSHUsENZFOjyXU2XM+3OfMYslsE/8UXrLWrsYJrGv6nKiVDaigsjWYxFWSI3nyNNqgcZD5VFIsJ/JRpJYKlNm/LKwg7RwNlCFkTjNuwfrkRtSxvumjEPjY4yI0PyLE/mLuC5whZcwnm+m6HuFhC1XsW14nkcyh9EeGQaPrH1ETz4Rgf+cPsDyOyP4MnCv+KX+A2+m/8n/GHy3fjvI3+ILV2d6H28Ht3/2I30M1eR2xfH5L48YnutiGwlOL5YROTpLIZ/chE7dj6P+eTV+U5GOWcZCbFO38rxe1vP7/K1Ezh59k3+liQjCUxOMjg+gPyBUyi8chXx7T1ITAyjxaLBEQxVzbs8WVHGnrKiZIHNcATeFg01XtOOiiFahBzzkHUqMH1LQR4PKy7LkKB9Ptb/yRT4R/ejq38eTm6LIFhORXSNIzFiZ2hMsGheTtHM4WbrAVZsAcevpYzHkVNcwHy0mvKNYSfaXV7DLuRhBBhm+9WOprXeZgdQW15EWaULZXUOlFc7UFnnRLjajYoaD2a3+PDgTR5sXGzD4R1F/OCkH5dzTtwyheBXZsfpKznjharYUnrTNnkdhHSo3UwW24zVyhTNhtxrFhE0e0dwPlkP67rlDJ8Z0qcorEzERtptoTJg1jTYVq2D+7Z3IFRbg5qffA+fm3mJeQNPvjhJr/T6ZtV8Rw36aZZb+WjPEYWtatWy08okcxYsbgngC2v88LhzON+fMT348moUDsl7plqT3lIIJmDwUvFsBH6H1YEGrxX3La1DxpEkcCSNAVEHhupUZVQtywKprm+0u6kNV2Gzn0CrfWnf/8FGWLoTuBoJoaW+EcOTQ6x/PxzxbixY6MVvthNI3FQtaqrSFC+N16e6Eziw3uSRG4+NP5bR87tjrge7zoyhvmYuwk4v4tkE65vMNZ68mzIWxvyadixuX4jhYgrR2FEsW+bBU69MIp3WlqQlPdDe0xouKfUSkKuXWu2bGsIUZHIeCs37bw3h8e1phvF5lLFs798QwIv7IojTk09QrkrrRpaAUACjdlN57qoLGdFo2ob71wSQmszjzeMJ3LEwiGsJO4YGs+SVxu6RAJZZbXHGiIkHLLdBLZabSZkQ2fjgBGV53xnKy4plPjSFrHjhcBR1YXqTTisuD7JsWiJbAMrXSwPayVempzZuefrSAUfeiaQtR0PsxsljbpyOL0e914aOljCy8Uacp06n8hofINilCVDHA8s3XJhED0PfKttULHIuQNLiwTH/q9gcPoTV9lpMMmJ7v+X9WG65FTWOEI46jqLP2Y/Dvv044D+E7myaYJtDvJhExkXqGKZYSXeeHqy1nLpTkcbR+kM4Xn8Erzc9DWe7D7MbbmK9SLqlxywD6+j/bj2/3xv4Xewi+J3ZjmwmaQRLh/EQ6LYXbFo8NEPLTfZS0FuYsbbU02qxpfa2klCZbPmfTg1ebKrkc/xlOE7GqiBqsktRaQiIRRffzbpRedtNmLfmIibGW/Dav0QRf+0ocgPlCFWkWCl5pCerYWlZQlrzuMl6kHkUcKxTu+qqTUN5l9qKzBgn0UKF1jLrDnqWGrsY4mdFXRn++ePNqPFkMXOqH/ObfJhPsNO5oMWNRa1+tDcHkZj04vEdZfiV51YkFq6Hs2oKKi52YcPSIrafyiCXZPkZugl4TS+cqLmuyPJqxQNGYhoahUQkw/xtuHtZAdkd5zCUroJtCcvR1AErPWlr/RTYlt8E+6Z74Zm1GuUTRdQ99XN8yvk6wosC+Jfv9tEi5zFJo6IhKGo3yxJY1XOqnkAzf5QKqk8/7+foENy5ugJT6Pnt74xjcDiNGOvcbI9JnpgVaMgXdUgJXDQSTeySsZASr5zpwxc+WY+K2hx2H4vCwrBdJTJho9xvyoLq1awxx+dlpdVJxCQIfkX09WWRZlj13k1BHN7Xg5x9Kg1ezKSfHunBmhUuPL8rTe+yNG5RvqOWHJMI/paHTFeOmLywCocN13qTuH1TGPbRMZwdyKClei5q6f2FHH56Y340B+qxsH42ZjdPN2MQL1zbjntWFmg4Cnjx1Uk4KAgp8k4bLGn4iAEs1RH/Ew9c/Kacg3ymrt6NO2Z78diBKNQR30zkeIBA9pNXYvQwC4jwHUUcZr8Q1oWYIQNG1aGBIs0EjUTWQuPpwWhnBtt60min19dOo7vnchq2RA5p1pVk9YanZsZeMh1+VeFNPYguGScZFfd147rp5nLKXgHPHYxiWq0b02tsON2XxygLp3hKbYUGlNUurvIxTYGHPFvT5eMrYu0sO1LjXmyfXIbYaBrN7tNY3dGKzu44Tkx0MX/SIadHNaqKZjmvFk9gW3EHNud2Y7NjG8rsMXRYm9CcqcBCLEUc5UhU9GNpzQJkZhbR1X4M4SYXlresxAeL78FK+22ovrkNkUUDyDSNwD61CH9TOSqn1sLd7EWuPo6hsmsohsYws3ox2qtWGizS8buAn/Tt93IoJGKVGGEk0pROc/CTFcJ/psJ6aGbG+NtUEqRBnaZ2pCD81KWe02Y9zWFacQ8wGC+tOqJ9GHJaZsIwl6KfllJR+GMTuHTGhp1bghjbtwM5Dy1GMorYCMNWDwurLlaGQaKtRJfJzggxP3itSpPgyCeR90Dm8LvaTDQntpDLoXZqgR5lNz76T1F8/DdT8Ynn5+Bjz83Bp57qwGefnIfPPz8Pf/LrufjaoU04uurP4F17p+mN8t76AHZbZsNNEzyzUaEI6aGSqbFdq4uoEV/OpygxCsbvUjJZ4wSl/NW9k9hFwX/n2n7cd+RraP7191EV7UOgtQnujmXwtS9C2ZUYan70DOb84K/wce92VC8P4Zs/6sTgSBLRQoa8K3mKZoFN8Y31YdqOCMJSEhd5WGTmTbVOTJmiewpZ5J1S9CnEps2UJJm9atWmyT9ipZmjmi3JmfGIYqkUtr52HraxNO69p8r0JnqsOROuCSKkFiZ0YxUoLTNgl3ln6c1HmW61J4/nXhnCnu4sPn23Df1D++mxWtAz3MvQSTv+e9He5GFZSCPTcTB/eZ0UI7KP6bG+5Lno1D62GqCdpoV96sUI1q8NYkr5KZzs3gLN422smYbm2hlobpiOyqpadEeGcbbzVdwyP4piSwhPPDkJp5aGUtmYVsnLUsWw/OSNOlgcpF9jRzVzY5I0LOlwoOdylAaX0QlpC6nd0M17ajqQwJFvkkEZWf0TqGuHP62OY6Mh0KwWH42Ak+lOkOFFgvyx4zHMnEIgC2jcYGnutTRWnqcJfflprnmPJF2XXX4nqWq20XztKkYoVaSlcygLDRZLD+UQLqdHzvTlAGt9R9Gjd1gjvBSwqqw6mUMxCwdDh65LKbSEE6R5HBOOmdh+IQNn+jLaa2hu8syNj5tFXUmAKRvl3G2pQJ2tAw3hJjoqAeyIWzE05MBW+0Ec9hzGK7XbEV3bhcszX8fy1pVMuxpxOjr2OgLkmllonGfHneFb0XZ6LQafYwT4G/LoyQ5s2LMBC567A/nv1yD+Yzv6f27B2FERQJLfwvH7C3s7j+PY2R3IEKFUyaVfrqelT57kh2G0hLOBwKeVJbSasGRDQixPq4JC18JoLkDvrpNS1c8aM+O8NH6FgqI5nnlarCLdeVVVKuLE1QME1C37qchq9CxjJfpgK0/Ar70hGfaifiFDyRxuctDzI4MO0/NTBWdYSaLP7F3Kt9T+ovmVai8xsw34m0S2rCaL8EQGb1StRs27/xTOWQsRmN6G8rYOBNvmoXbRfMwIT0ddJgx/+hQyx3+EiSMHYVk8H0N2Ku3gMSxpA3adz8PGUCrFchJKWK6SZdanQkqxUwplvGF6nFkC/IlzKWTCbtx6kwUz+o/DdXgn/Gd3o/LiLrTsfR1tZ1/Fzfa9uGcdw9Tacnznu0M4dZVepqtI75pgQM2Vn5tkkqov9VJqiI7poKHc+qTESTvW3RLAdHcWAxTyUfK6i8oSp/cm5c/SwzLmg/zRoQ8590rHWpSflcO0MMPIoBu7d0TwwO0VuNAPjDB0dtq1RrKqTsZKdcb3TTmNavEeZYz3LeSBNmrac7qAdXeHMdU6jtdPDmMkNWEyXM5q9FCR95xKMSxnOiyXeCbJUp1qxg9L8luwlZcboixp9k+MBnDDhnL4swM40XcCndFODKQnMZjpxOjEKXhd57BpKZW2xY9/+ekQeq6k4fCUZruoI8os7cRPddTI6yP8k398nnn56bFNkgcfem8YJ/fHcbCfvh31YUWVE5UtDrywNYoABSlCarVGngFo0iufVz29jOTISxleK8IM6W5b6MPZ3hwuj9JrZxB19zoHTl9NYnyMYM/34qZ8kh2WX+9KJ1gPSkuArDGbps2Pdatmi8X0RhdX2fDq0SS6UlbU5exYMteGvZSRyfEscUtNBDJgqpsSHbw0VxrGJMdB+QVrnJhfa8OeswHcN2UO5lRN8n4Oz50YxunMoJhDLkk/qTE0UGQXygpV+KP2R/Dnd9ai51o1xlwRnMon0DaH+TW4MXvBHXDXxXH4/HmMnkzh1UNHMXJ5EoWL5ahvmo3CwigjghHsO3EWZ8dO0kGwY67nTjxy9xS4C604Nn4ZCccYXA4vpk9fio4Zy+nVSapIjkCY8vSfEvYK/I4T/LKM1f+/HWLoDfC7bghRQ8K0FaM22dEwiSqGGbUB5ktzdmnMgl7FxnqQgl1qHxPckcGyLHJPJOzxAdiGuknLBMNrin3Bw0oJsgwFOEJeOEO1tIxLkZlMYKnnkCncUQN+CnuVtkIRllOgwxRFoGlMF3OYRt7iQs0UD2bYnHgjsI5ptiL6wrdhP/sbOCa3I9e1F67u15C99AyuHnyNYPMGqtvOojg4iVi+AfYNt2D49TN4z8o8OhlK9g9SsZijNrExSitGkzlSCjO1iteihLmTboWceew9FWWoXkBZRwWWzPNinn8CU71jmF+dwvyltBJTAnjmSBrf+3k/Isk8AaeAcXGL2qGeW3WySOE0/k1Kq5PFo3Db4MzaUU1FvW99BS5eSmO8n/SFLLiqhQkYv4njpcVHSStPU3e8J6V1sQA0F/Rg85hRZUd5lQOP7YtivseJZcvKsf1kDEWmIa9CG2cLAAWEpjeRSiKQUpritbSZcol0IoNrF9J4//vDyFyK4SiBQGMTm2x5LL6ljKHvKNxEIBOGmx4DKVup5kSX6FO1UqyQJt1hpx2nTsVx9EoSrfPDuLXDjzZnHK3eFDoqE1jRYsW0BeU40JXBz34+iH6G3z6fopM8KPIG/MzSY0xYhoPRNMtrNaGqm3Jpo0JWVvvw0Q1+PPpiDOMZ+rik752zPRihV7vvSApWdx7aO0RplDzUEq0qr3Y3lPlwMA9PjQMLq+242FdEjCCVs7owvxIIVbAMl3LQNtdxSYeMNsssj1slVy2Uhu7I+yNIkp+qnyLTuHVxABWsxe3HC/BRH/Is0IaFbpy+nMToCA0xGUU2SQ2MPOqL2Km0BKTacElOQFmQoLnAiVPHWQ8zKxBNnYRtchjDpHVIjQ0FJ1VLXJf88n9rCjVowW3zHXC37EH/6CjunlVBnjrx8Q13oC45ExfHLuCnT7+Ooc4YDk9cxpDzNGzOLMbS/bhyqRPJXg8Odp3BoRE6VVZNkBRWBFg2J073j+Hk5ElUW6sxCyvRNnUBpsyYbsBOx38p8DM4ozR5bcIkKYIRJBaIvHOQQE3FGmLcd2ncgnGig4RC7RhaXJEUlywSkdFRXQ9rWaMZGmDJRkgqQUJlJuHWoo9GKIAc6c3GCITeclics5FOJ7HMf4RVk8fxrhSfZagp5pAmNejfmI2gLjiFD8rXx2dylPYpdU602Fx4PTcTLrcLmdM/hSPaywqmJadgexuisHsjGO0aRnoyh+AcxuvaGOiSG761q1mZHjRfPoX1Ky3Yfj4FezRjrHYpGC/RYDwi8Yl5as+SUkjJX/lbGb24ickCXt2dwPMHU9hJkNp7JYctF7N4ek8ST70UwYXuOML0VtQmN8n60X69OhmE0WsRX0pg51bZmLYaxQMMu6SQ6zcEsbjSiR+/MoqqMgvDdCsu9eQwmSE0iwckQjIhb5U4qv8JWGpY57XFQV7lMY0ue2Wlg55AGpOJPO6c54ez0oaDLK+W0y+tHMI6V32q3CY9gSJTJZio+kg2gvz96kSOv1vxwXvLcXRPCteyeRSyFtyxJIQr4xkMMTTWAGQZjCJBUemUVE6eWsnDlMeu75p6R4cUkckiNr8RwdajEQzQCHWNZXG+N4VXTmfwi1cmcOxgwgBbgc9OEIhSFCiz2x3LK7okD24y0aw3yN/9pM9tdWCUQv3ht5fDMZrFaxc9NOYuI+fvWOzEifMRXBrImcHEpjmD6akXVb+rehXtCMi8zEOrtTRVWzHVb0NPxAWnuxxNtWFM9E7ilpt92HooCQdlWoCu+lAa2utXyeqQzqtzSZGLohZtQ1njdWPdHB/6xnO4NBnEzGkNGIzGsWaBA4e7aegGKYd0ItSGqt3oJH9KWyGr6sMMK+K12Z7Tbcfd9BiPnS2ipnkOqrpoNG05LGxowvRgG5q809DkbEJlsRzJrEL/HKocIYyMD2DLvhDuamhD1dxLaAnJSK7GP//geXzn3LfRY9+NLvsJjFgvMl+jgcwyixFcw5GhnbgQO0LgmzRypuaG8fw17Dh/DqcmjxIvkugorsUq70pUtJYj3N5ojImO/9Q2v9/lUMEMh6npqbQVVxJWnIgVcJSKfXi8gOMjRVwdh1ny3MFKUQE0uVxVbHd6YHdXwhZqhufty+G4uR2WimbKU8mjuOFBGWFgBarScg0s+Lok3PMSKJapEq9nrkf0DJ8WTWafVyKywiYxREChKUIKgzVNi/BBZVS7C59xOYyFzORtyPZPwHv6GnypLKxtFbA1e+BopgWsIvjSnS1MnkXszd1wblyHx3qnmc3H37bOjzQBNMQ0NFRGW1SWQlFCuDw0Ji5PI0uFjxZy9OAsGKF3pvCwpjyHsD2JTJz3YxbE4vQecllUV+YRclsRydgwznJopL8Gvwr81MsrnsvIaE60lbGTyuijcou3rTNduH2BFwdOR3G4h0DlpKaSLhk+cUj/Caj0KV7xJ/JBvkapKk1DOVNUW7kU2eIK4PSYD68QtBTCLZjhRppKqyEaLsaqHuYpz1Pho+pMtaFOR606rJBO+3VoQ/fHNkdwhl7sw6t8VMw8LkQKOLM/godv01QmC4I83WozI50qj4BEgKd2Si2ekGTdpeT5Mr9h8jRJkAxVUej5+56+HDZfyuOVq1ZcYDgZoHfjp3yMkD8jTE897WnyR+eNedFO1o3a1wTi6kxQG5x6ghuq7Vi/3IuX9qZRVl6NULgCHpsd9dU2eiwlI6G19eQo3PD8DMEsvyIYDXmy00PUohLNNCBSVKeZ9+rAjIoqXBpxIuz1oD5AL511IBqcBDb6CwZARZziBCWrYNP09vK5LK1ndb2bhhMYGnahvrIKUwPlcDHtSSKxNt+/MdZT7Y2lXmPpD+tQ9c1DEmB60yWPlEVNE3TZsng96UZPRQ0O5a/gQNVF1MxJ4N1La/EXNy/H386/BZ+augHrateZoUVjdFp6WMHuikZGc4yiCO5Xzx9g2DeBlS3z0WDtYFkYjfA5GVWTL4VMnSdaecYjx0h1wPx10tuBPTiBonuCuklP29KF3uIl1pvxic37v+uhavhPOcg/U0Gsb/NplgBSiysFglRT8VmprE0NjHUI5RnHW5xe5GjhNTvD5q6nhDegduMM1D08DO/iQcMMhXOsE6MQ5uCH7IcYoY4GH8OuwiDvWclipm3G1vFZufZSYbV13OglFNip8VngJ4/HDC2gAsljoR/A9/Wcnc+7KLisrKRCvxSyYwNIOJOoWhdA6yYfsl4bohcLcPN+YdcWFEf7cfEdD+Nnz4Xw9hVeTCcgaAiJlEihqBFqlZ/56FNDYeRtqJNUczXl20ZyViQyVsTISM0dVjNAms8Ok5+jaSo3f9OCC6axny9qhQ8Baclr0XQv8ZXAQ2YFCJAKWf3ldty7vgyZqAW/2Z1G0qcB6AQ+0mE2i2ep+bqpLwOI/KL09IwYWPoTp9VrSD5Ta7yuCvgqZ+HNzjr0nkvgnXcF4CvTMmea+kflIV02JmLMFMuppBVdCKS1yGeSNEZJm4MA+/PHR7HgtgAa+ehkLoeXziQwjcqz7qYg4rm8WfSThtwAH4kyyiz+KVDIEiA0xCfBtDQOLUG9GSMvtS2nrL7LmYfTmSFfGGaRtkHSr5kSJmLQ+ywfH2fZWUaTtrwhyY+MCNOQDJHuR+4Jo/9cFH2pMMp9LlSEKgjy9DebfOgeJQGSN4kcL+Vb6X21N0v+xAMbvSqxIkUrG6hyIJdIw5tj3G0nEObdsBOwhrozmNfiQIp1oloxvfVMU51m2kzKdCIxDUMhrwVeGr5V1+A0q5tPxKrhdrjMMlNemxvRuBXVfsKem+mRTzbql4BYRIom0Sd1ElhrHnSROhCPAz3DBHuvHUcHC9jqLmJrbBK/2juBf/lNJ7675zWc87wBx/Sd+OidefzZ7fPxzvnt+MTC+fjvq5tQ196LrsMObDnSiaHBy/jIqo/jz1Z9E++Z/meMsOqM7IgRaq4qrbkp3pM+0kYXhr8IlEtyJ87pD8U0jmEnnk4+iv78BUkSz9/9YGr/eYcA8MYpi2KYbT75oz5YAaxWWMPVqFw1B4Flc2H1aSAli1p0w93qx8KPRlHniyEfb0VxnG6imCIlMqeATKxSq0oOboYiOOHE2ICN1lfWjQxTiY2VIWNJiLmnfxJoXpvwgTdK84htBAkBE4GTgKzw3ipJo6V2MrQLWeOoXhmHf84EUiOjiIfc6B50oPuJJOyuAhoWZ9Dq3ofyZ57AlGmNeKnpbux9PY8v3htGRZNfqmCmdzlYboWh8nSNNabCKJgz4/MoDFoQYIzlG+X1BPk1QXoTLIZWYMnkbPRuKODWvGlj0pp8miYlhqrtUssWmVWC+Y6WR9IeIQIhBJy4c30FltGjeHSrG5cq5sETnsJQgr4FvdqidtOXBuhZfso4qT3JhBP8ruEQ6rFVTpJHsy8FhTXoqkVTYBpijnl48mAdmhhLrr+1nEBN/pHJZrVmctgM6VE6fNkijWV6asfS0BLRrxkTBy9kESPozaTCFR1OnB2z4+CuJB7eVIFqelxZAqA8WJVP84MV4mj8oYu8kk+ZYSipNs8IOa0wNk8QVC8wgyjT8ykeTpLvk7yX1LP0TLUOoXqgTTcN6dK6kF6lSXlRc4iHdGlbAGvOgQ2LAlg514vn30xj/tRliKfyqPbI88vR+GQwOF6KFsge867kyvTy830tKKANpdTjqx5oMy3SmsPkZIZlCVEuirg2OIDp9U04eCqLhUv8BD8JKXmutFgvAjzhAZMwafCOEWRVW8BnwfSqHEZiRfRmyiknBPlkHB4/S0S9KCtj5OKTySLPiL86FDZLbkxVkh6SyWoRGNko8haMxW3wNdC3HE8TrJvoxTbzHT+dhDHERjrRmA1hbCyMM6nLqKo6junNPVjcmsKy5RfhyVzByJAdMy23YP3cjTjUfR7Hxy7i3k2rMdd1t+kM0p+4ZMwuyyc61PSgUFxyKK1QF7XWMdRCDHrOlme5CgMYL46a99/KweL9v3CoLPygHplPypa5ECDmcnY4F07H3D+YTg9vDmyVFRQ0BlfpCdRtqIeLvydHFyP6/AhysW6+JmWUiTYSIB2iEhFQGHY6/HEkaJ0yWXotBC4QxBQYFORZEnRclByKHu+XQieBhb5LBkSTnV6BgNTPPAh3fMCFgj1HhmfMht25anoVTQSLMTfDThtCiUFMPn4Bnoosat9jg2epA8G5WTTYn0Lji0+hbe29+MmpFRgfduBzD9agqtZpAIE+LoGUlp95auc0D/M3vYmkSdbXtK9SOdM85ZFozUAtDqqdvLSSB2WSyq22WOIWiyOlMDuwsYxarVeAIK/abXESfAj6QQfWbijD3Uvc+M2pEPZPfzvqH/oQXHNWoWj3E9QIqnxfbT4KE0WH5K8EWKXBrxr/p1kvZql1PuFxqHlcy1xXYIKokrUGcDGxEbv3uRlWu83cUk1P00IDHiqwAFDqWurtJQjwNN+VF22XAF0zHvrGyQ+XFSF/AwL+mXjpfBkK/XF84sF6uP0EaIZ3YbpqpNoAhp1Eqhfbxk+JhMYZaqiUVpw2c2GZZpafardWuK02vRy/m/F8fE7to6UByKX52lrwwc2ENCNd4z+DLKV0sHWmB++7rwq7XpiEw7MYPob7Q6ND5EcA3qAT+QlNF+MfhUlGVpGJQMkIP9NQqCcFF3PFTy0+UccYL0k+Wp2ahZLHlaEezKyoxNlrQPtUDbhnGZUI6dFMIHmjptmH5dShNBU95DI21FYyVGbIe627iPKgDc3OOOyMgqpCAWQncwjZ4sZhSNkEfwwlZYSYtIZfKbSmC2Loc5FPal9N0zPt7k8gGEzBGhtDdMKLrgmgNzKAHks/BsmzsVgt5W8JhgY20IN24c3jZ3EhUosjJ2/GeHwp7l5WjwXz52PzduBPt/4IX3/tV5jsj2FJ2TLqLanXfHLmzNozMk/pJ7gL0kRbSUZ0l1n9ByeKLOQpD/GtHpLr/+OHQO56nZeumSvrzHwa66L6vF6q0uTkAiK9/Yj1DiOfyZpCZtN9GD0WwZkTlbj2sxTsp/YTgCScJeXU0AeNQ7PQUyxOb4DntnqGxh7kUvTX3WnYHYQwWxhFooDGIgnW6M+wcvmOMZ83GFsiVj29lAeCXgEtASojH3F4QsbDCWTpCTQ66OkFkRzwwjUzCO8UD7IjaszO02MNwjoRwrVHgfOPOtB/LYPUocdR++ZxTGn/OH7waBvKGOP94cMVaJyi5QTczFLAJA+mpLjy1Ax40aKbtdz4lLxUAZOU05yimLzhFyMARnApA1q2XMrqpVfoZciiwcQ+gomdWhLwOXDrymq87yY/tu6y4pn6e2F/4GZk6pnQwnlIe8Nw0d1N0zVRI70UQvww2zwyTXkvOqQyHl57UjkaESpbLT2xGJXSUolYOk9P4DSynjl49cIyZHuyDK+D8PjcpJ+BvpSKZwkAJBYCeP3PNFUefkr51L6jMFZjBqvDS1BWvhIZ3x34zrYgGqrc+MC9VXAGlKYLfoJgkGXVBkEyHJqGqHnXbtKtfMguwy/1Npd6wNXJpfY4edasez6vsmmnO829lkGSp+wlXRqfaSNIeFi32uy9pt2DT7+nCoOnIjh4tQnrWlbg8MWD5FUaQaebHimBo6CN0GUYWGcsZKknXwxlXRkPuhR1KE+N9XM6Gea6Gdoyf79dG3gVMRKNwU6PLVMMIjGQwex2ygrl3EFAEuKJd14CsSMrgKV5Fn2kXQt+1GqFc5+VIaYbC2tIT3YUIxMRlLlc6Mx50OT3o8LiMluU5jWGhmAv8ow2MV0z/pV/Ms6mGYbpqh1Ve5bKQbBRIRIR8i+d4DN5XCim8OsjJ+D0hjAlXIX+fis+eOcd6I+34bFtPTh4qBMNLcPoY50+fmUrot5LSDiGkRjqpVsRZRpO1Fo70GSdTZ0MsT5kCkvm0NSdcWxK9Xjj0KXEpXTrP/zwOx7Cjf+jhxFu5kJ9NKHTjUOkKnPdIt9/W6iiI4X4gWvY948pXP7uBWQH6M7SazOb5GzdixN/uhdjjz6JMu8EKgJ2lFNC3WofsTvgnDYTroc2wP2pxcBDdcjd7IVjWpYVGWO8V0UWV6A84EAoSNWiN6gALG2W9iZjSYzZu5SnFF4WW5Yvw7wXznCjL87062vpfdFiMsTKMGTI0NvrOZTAtTfSGHxlEP0v9TP0SSB9aQD2Og98K5yI1aRx+ZwLF09Hce7Np+BPxmCd+2l84zf18NPS/eEDNZg1M0QQ9xCsnCin4Mp6OymQdo2xksdGSjVVSTv/q33L9DheB0WFzKXhK/ydZdA8ZIGSdvfSZjg+a9YsxqCwPUxv4G3rwnj3zUG8sduLxyoeQP7d6xHZ8iTGd7wAa3MQQ74w2qqAyjJ5kgRTpq28VFnqXTXNBPzUPsB2gS5VIe+yo7HVg+FueibecgKwi0brIvKJ8+i234Yn97dgTtCNlTQKak+T92gGfJNGtXdqnq0Z+M1TQK0FILSBT4XfhZpyKwZyZazfJbg6OI64pR6T1gfx+BMpLG2z4MP3V6KiTh6nwkl6ZlSQgMpOGjXv2E9qtUqLDImm3AlUzCIBfEa+gpoZZGDEI2NoWE4ZEPUIynPU0vpODdYmsKinsJ2G7g/fU4305Qie3xnGxo5NuDx4FscHzzN/O+r9IWQSDrjrPShX5gRkpamVicy6eTJk4iHz12wfFwFFC8fWEMw9jEwiWQf8bjU52DBBZvWPTGLKlDAO7k9h47Iylt9BWmhwWNYsDQmxrxTymjQF7iwPPb4ZlbymkZ5INpEHlTg5kDcdYmXeKgxPehFs8cJa7iaQql2N7/J9OQWCYwN7oo/3c/KmmYvPacF8hryxmIuy2mCWvSrQIEi39YTk9JWRp/GnT/wZvk+P7vnXg4hPrsVrpy5jXiCN5twofvzkNTz62MvkRQQzPEuxzr8OUyoYJmMcNe56vH/eZ/CB2e/HrMBCgh2pEF3kjWn8FsNIV+n8/RxM+f/soToxJOuT9Mup1eBY7SsghdV3lUtF02l6GSc7gStvAiMneSNJ4BQoKY1xhBydqGhLo67CARfBRwIboLX1LloA2+ffhcK7Z6E4OIzod7oQ706j/H56D56r9Ah9uBCv/P9w9xcAklxXtii6khkri7mqC5qqoZqZUcxgWbIky7JklnnM9thjBtmyLEuWJYuZu9VSMzNDdTFjVlUyZ/61I7s9nnvnvje+/8/99o3urMyMDDhnn73XXuvEiROocaowvYoNTsdi8yvnl/Fi2cDgiw4k94eaFDalRqXHgDwC2fF+K7R1xYgE2pDQkPr3kj/0jiHsS6N7Vxht745hdEhmkNFhdE8/IkPjqFjrQO0tVjjnpuA1h9EZOUmG8DRZYxoj134JP3yjDpE+M750iwOrFhoog3UKQ3PFtcowFAE85eosy2ekcaSviWHObQhq/C6c0SyOyfynPJWL32WdsCodHVOrE1pAu1FO1dZacedaO65sdOLtww78peAGqO69BrEtbyHy1jvQ9nnh9DjQo/fAQ8BZXKmHXaRVksemLBQWJH2RInMFlNUyLZIAlU6L+nIjqgr1ODxsRW5VLUpsQ6iwX4BV/Q70rjTXr8PRs2ZsnK3FhErpTxSgyU4RJsNglCupLL/0gcmkBHJBQq6trp3thiaQxABqCLrV8EeayK63MWCmwqu7Fk+9psf0SgceuMWNKZOMsBL9ZWZtjUbHRMGqa1lellMunshLQEhuyxNGKMOYsi9hsGQ9RGIZNiP21hNF5UlqSncBfUKukud79Fi+0Ikv3pyDQFsKz28txrLp18MXG8HzLdswEB+FLxWFU0cGZnQgOhzDzfNdiDKhmcnsBHSVO3oIdqJQBOjl2MI0Q2zXxkYrGTfbm0Dv1FnInjMIU/839Y+hsawW55q0mFRpQy79XpKvTHIgykUmuxVWoYzZlBbh8T0eLSYWqdDZZUBfshaxpA0lVEQVZN7aZDn6vUXQxYBZ1XroTcpeLAePQb+SO34MtIe8FIZOW0lSrsg1Y/JEK7qaLTCZKxFOhMiaqYtYRmW6uBTryawxoj+KD0b+jK3ev+Bsxyg+sWg+1YQNx706DPjcmDE5gq/MnYEvTLoVH5t6JQYMMXT7WlHqnITbb67DklUGLK6YyeOJbXjMjIO2omFYrr/lef+/WP7bx/kxfpXsIFfIHAzEfCKfhy8XX0zszF5QZvmVIwnIySdhZBqHG1onMz4bJZOSaYLEkTUoqlTDXqiDnSAhVy+HqGrjVQ3QPXQlEk5K26/tQeqPOxBv7UQmyG2nUx5EUojrl1ECx9GoPYWC4gzOdkYQi8qwAJ5PuWQsriS3KzHQ6fQy+aXGasSD13pkxCuejq2BYflchDa/hUx7E+J+7k9JLkJQ+hyF+kv2UzN7p0PM5k1jSl+Oa34ucufksZBj3CcFF6n/SE03VPNmIFG3CnueHIKdAbRuhQpVeTJgVIVIhHUO0yFpX+l7kqwhPi55WVifIo/5WZi0AkbCTmg5uXosMlH60zQsh45SqqjIisUzLPj4ImZ7iwFPHszHptm3wHTrcgQ3vQrfs8/C5OuFfYIJxVPnIt6WA2fPBSyYGkdLQIXhEeoipQjC8tjm/CeS2sTML98dLj0+c50bvR0qvGJei/JljTD1vADtWD9K7V7KUi2StgXoaRvBgupOtp8eF1vSCEYks2cljVzcyXZCZAGCIYkSlvsLd7mx5bUATiVvJ3Njqgq9glrroHIfclHpWlxgEB880EcGGMDymWTATIYhuQAUUStzy8nYNSNPoNyxI/7F44shs1dwaSPaS178gf7JhMf1MhONlf4o4+QMaq1yK9jkOj1uXGzFmplmHN5vxRNbZ2Jd49Wwq0fx5PFX0MG6ytRPQhWn505BcX4+2i6cwVXXFeLg8QSGg1GCu3g4Y4d/2boKuxTwlbuXSotNuGtDDjpbArAlppPxOrGv6xQGI8PQJlK4cvIC7B8YwdRiP8x5ehy5kIQxLRxP7Ed/YBNJ0hQfkXiaP8OM5fUmvLW9EH2G5VDHA6jXy6UcPbqTVUga82AJXsDiRQY0DaQRGFGGnitdJ9IgcjGBockXmWmSNnAYcdMqO9mfBs/smg5zyUaMe/cjETnEZBNjO1qIVXJn17gSC2LLqNYLX28GVzbMQspWhM39vbBFDPjo1XloN5wnubBg3DSA7WfexN7+nXBTMczIq8XA8CBOdPViMBDB0pI1aMyfT1buwhhjJJYJs87/+VJX1YiG+kVMXjQsF+XCHAPk/++DnEWqlZDmTbCq4MiOS8gCAz1ShpP44nJOugQziMS62p0LW0Md9AWFBLAAkpGokoWKCjXIrc1gtDWJeI4ZPWRdAVUeNF+4EWm3HonPbkN6+x4knWGoZQZdmeG4zkDGFCezqUJoyhREOpqwrjqIlNOItp44M7Pi++KOSlAoT/GSh6Y7LbhukRVrFzjw29ft6L7tM0h1diCx4xXYw/0weRhABp6Djp2OhRWAkCtjoussdFBNuR6h02MYf7cbhloP3AusMOuTBEMNgv4eDPR64biyCk7/PBw76kTziSHUV0axfpoeTrcOIbOEK41E55crlWIfxonykuZVxuzJ7wRD6ZcRYJTgk0Z12DUoqNBj5kQXbp/rwKJaIw52uvBw93RcuO12mOdXY+j5FxB47hlo+lrgmmyD6wYbrO16lHctRPtFL+oqulA73YpemVhzNK4kKJlZhyFCeUfmQcDNLVLjnrVk0wzeR/aXIf7FewlMu6H27kL/PiPS8STKNAGUeurg09Wjq7MZ62aQjbstaBtKEADlGSnSj8l2Zx0kkZjpvCX5Jnz+RhdUjORfb6qDo+J2BPq3Mcj3k42p0e/zoXskBqNzMcLGaTh0dByZyDiWzNJjSiXZs4X2MFOK0ckylH5yVVpARvo2ZGiRkjWkmcVmZKAiQ5UHiqfJGJk97Nw/r8yIKfVmrCaQXNNo465WPH2wGK8Gr6FtVmKe6RDeOPESjg/1scm1LD+TMW3E0+GWKRuw+XQrJpQlsXCaDUf7AggEUkzgWdDl6WhDsl6WQJLTvdfloiAWwoGTLsysXEBAasGe7rOICJKp4qi056O2aiIOHDiB62924UyPBt7BEOTxAGn6qvisqBeZi7GmxIqPLHeib0CFfc1zYXfPwtGu/fAGuhEJ29Ad02FCyQKcPR/BxNoRTJukRV8/EPTJBSEmbh5DLmZJa8iQs+J8OzYsc2DNVBWefDUXbZaPMCkwZvvfZL2b6JDUGtyeMo3l8NM/aAQGsUwGHE3o4e/yYs70AiwunI5yRwrB/FZc6PHi9OYYXm96DjtG3odaP45olImriyDnG8HutnO4euItuHfuZzGtaimm5s5F51A3OoMXaT/G2H+y/EOCn2BdMTNGHTWczFrRHMqgi1iR4XGcZH9jzJh+gp8AkPSxafQuWFbNhb7RzMzCihAkEPbDaQeqpqjgbU8zqNJwlmTQd47hv3gJkrdWIfPQIag/2Iukm2hGh5Cu78xMN1Lrc4AOM4wdbjhnzkYXs1jmfBM2NujgoqQdj7M+DAl5GJFJT+Cw6FBZbcP6BW7cSCn64ntmvF1/GwyzahD4y6sw921FYTEz9FotTEUmxAmgMTo2ORlNxqxJNlm43AzzHVZYZ6sQOJTB4Lu9CltJGZMInEhg9D1Kdkr74Vk9iOX2oUg7D37NPHxwIobBnjBmTgCWTxTJnYHLSfnrMsJp1sDB8smT3WSCS7PMPGyg7Ke+y+VvJQTc4nw9JlcbsaRWjaunGTCnxoHmcReePDUBmyZfA/W9VxFQhtH31JOIvvMy/ZUMlJLWfmUFrBM9GH18AB5/PXSe6Th5eBBza31orE4jQekos7DI079MBi0Kc9WoJxu6Y5kJdTUmPPZqDs4t+wTM1XGM7f8Vs3gAuiMWnEzG4Qt54UmoMaNiKQYieUw4nVg7K4miMi1lnVa5Oi39kWYb61BgwJQaGz66xAZPvhG/fMyO0YIHlEG9A/2vUB76EInqEUtH4Yv2IC91ETNz3SgpX4IjXW5s3xWGVZPA/CmUkeVplBaqmQj0yGU7myg7JKnkU/ua9EYYLZTARtB2OpS5NcgvtHF7E+1nwPwKFZbS/5ZMdSEVceC1E8V4CgvQsfoO5K+bhGnJt5E+tRmnetmeZDAyRCaplgyuQzwZRoUrDw0TZuPtHWcwtTGMBfUyTlFPtpftynBatCjO1aOe7OzW1S6UUHK/9yFtSqZjp/R+5/xedATHIDNSyjMvEI7ixhlzsH8ogHR0ANettVK6Miky1GIELA0B2836zahy4NZlLsaKCm9uc8NecDNSY2l0jX6AzkgLTEkjEmEmebUdAecSnDs4QpY4jhnV0s+qIyM0UrpScViYBPMIkjVm3LDYhvmTjXjhHTs+GL4B+flz4O3ZinBkJ8vnY9RSbWXkwdSjBD6Zzo4VVJKxB9N0cxFMd+FCxy7kGcewYIkfHyROYOXYTBzo8+GUlomSSZR7IEzwPOE7iF09x1Dpysc9cz6FI14fNp1oxYLZxRga7cDxniPIaGU2gP95+YcEP+lLm2jOjpQ/QVvJLCMekpoqGzMy37sCasRkSJXYLG2AbsoC5H3cBV29F/FjXHe2DyYEUF5J5sFDj1EyFTbSmTozGB61QP/pDVC3jyLzgwOIm3wMJAKfjF4v9kB3ex3UNisSf+E57E56nQn2ZQtwkRkpcrwdq+pVWFRMICUgmmxgptZi7gQz2ZIBZQU6vLbbjGcKr4Vh40b4Xn8XqWOvwxrvh3NxDMFGirSJ0ifFHcN6aF1OqEwOSmgtHBN0iOWrkCilJDimxniPCv6z3OdYBGPNdFqyCANpb6y9A+kVreg3nYLVUwT3mvU4667D1m0pdJ1KodDNIJ5EBleuxXSy3okuNYpyNKgkSNR4tKjL06KmSIt5LOuqKQbMItubW2eHTmfF0VYXnu2tx5aqtfDdfTOMEwwY2vQWhp99CrqjB6EeH2b7kY2wDY3FFtinlCIYHMdgZy9KJ83BYP0sHDk7ikLtEFY3pDDDbYDLosGUfB2umqzGajKa0ZAJTz5biHP2j8FeVY/RwZ8had0G7TEzSsatiOnNaI7F0RToZ9Bq0VizCm3D+ThyuAezJsSxaiqZD9Egz6FFbakWN8wgcE91oz9gxOPP5aDdfj8KTOXo7niRiXMfmU4cgZSfTDiIaa4YGj396Bo5QogIorpsEVL22TjX78aOfWl0NMtAXjPmVqrJHnSoZ7kbaZ9ZzgwqcnQoLMigqkhFWWXE0ol6zK63YVapHg1kseqkGceaXPjLyQK8MzYLPUtvhePauVAPnURY/QKM0TGoj1jhSRagwVOGATpwgElFnled5r4d/jEsLqtDYWEd3n+nAx5bCivm6DExT00FBEwrVWN9gwGNUy0Ij6TxwYdGVBdvRCXl8munPsTBgQ7Wl+yJaTlJppOKaeDKGLFh/iK8tmMARo0X6xtNKLGn4KSCqadvrJtMhjrPodwd9cJ7NvhMt7Ees9Hcuh8R1QHK0kGCE4GPZEMb60Shqxh9poU4vmMcBa4QFlBxzCgB6s0JlOZpsHGSDosb7EjE9HjmhVxsG7kWheVryPj2Y2x0EyVoFzGCIEfAV2UCxIwxfmWAEvjkenCNdj4mW6ywW/2YbCWLJFKnXSQIMRvsTbPw2PCriGSGCWQCZdJ/SQyQfmTS5wp7OebmrMRQMAy3zJtJQHv/1DtoC54msRGi8T8v/5jMj4XIJ2NR7jMlIy6k/C2l/E3pgKZghhmc8u2SbMs4a+C4YwoKl7YiOpiPwNvjSHS0IsfDRqbjDF7MwF2mgp441nqC51dTGt0+G+pNvUjsP480M6DJbYdtbhHM6+pgXFqI1DYvVE19SDu18JclKI9icM6dTZApwsG9o0iGEygkgNRUEPByCY40ypleA/7UUYxDy2+CZekaBF/egcieJ6EJtlF6pWCrJGuZY0DQRhYZLoXWVggNHVdbVgZVRRGMMsTERoF4PobIkSjiUbI+rbxoBAK+mtnS7HYjtMcPVf8gDOV+jJqPYcTYAfviCjgWrsZgziTsUOVgS48FZ1u0GA6RYZjtKDCYUKDTIodZOkdnhktHhzfl4WzMhQOdHjw/Uoe3VJS3C1bL3PA8tgWBAx9g6JknkNi1GdreHmhCBGW2IXUS1PKMEe8wwdEB19IKJO2D6CscgL2xEMlJC7D/vAPnCODJAION7eTQGtEas2BTSzWea51Fpv0Ryr0J6D74GlnS24jv0sJ7XAed1YhJ9lxkNHaMpMPoDnVBRxk8sXgpTiVmYPOuDEY7Y2ReahRSono0BvT32vDy1hK8eHY+4nl3sI556Ol+Dv7Ih/TJINSZEAMtijyDDdNyCtAcADZ1jREcjpMRNikXT2YVT4Qhbx5OxGdgX0sZ9pzW48AJA3rOu9A+YMBA2sYmMMGd0CAnaSVTsaLTl4Ou02bsP2HDuydKsaNrNk7qlgJrVsC9bBr0vQF4jzyN0ZGHkbbsweD5NEzdFp5Ti9UVBegLBzAY8aHBXIpiSwU0aQ8OtbVhTnkRqqpmYPcJNU4fDcIfo7+wvaJx2rDPjBMHLGgZrMasiWtgI9t5+fQONPV3wJbJI3xY4c/ECX4xRMl2+sa8qDJ5sHrOQmw5FEDXhSAKcrUoKTUjn4lJbvc5ekSDnQdKkF+2ETbrdBy/cBgjkfeQ1J6DzEKeUGvhVFtg1HqRh8Mosuaj27EB75/NxaHDUXjH5CJRBhYGZ8uoFdt25+H5g7Mx7L4FhXnT0D+8DcMjryKRaVP64aVvXpVJEPRHkFbJfUgCTBnGuRZ3ld6EZVMY//RT/6gNxSWU674CuKN1ODWkwl7/e9xS7rwmKFxaCFXEEsZHwoIyZyVWzKyCW5fBS3tfwtbONxHTyfD0/3z53wE/VUa51SK7ZD8J4PEvgU1u9UlSYsYiKcQIEvFIkoGcQjxGELwEhrKPVqPH+zufxlOvfh+hsFDhf1+E0ZWZ1CjnSx5vaSRyD1HqiPQNUXLK78rj7dQOmK9cheIHMwSwCLp/nYuxF7dAFe5D1VSKWMq9mFcNzxQN2k+n0N9NxmLIgeo3nwT6x6H++k4Gcxi222thvq8OOq8BqpP96D94DkZPkEBeDs2MCYgFmZeGHMi7diVSOXYGajuih09COxJEJhSGyu2BZnEDPHMmQT+QxPiLFzHywQ5aZRdUzPA6MoeitfkYX+mEf38Sqf08dk8CemZ9U7EdhklOsk2e20sp0NwLf0sfoiO0iQzQkqs+ZKYatRuembXwXqS3BTsJinQkMqCUmz8vKYJp1XJYTRMpbauhYoYOM2uGO/qR8QURHw8j4Q2yLEm2E0HJYIYh3wltjha2PCcspXmUthRMvjEMHNuP4P790HS0IB30K9lHG6etybTT4Dm5XYYgmKYmt5EV5d86C2isg5eCRrN3GOXjjciruxL+uB3NlO5+eycyVWHoyHLNDEKP2ojQ1h70Pb0FuthOGNQdZHsixbLDNyY7PKixlOE8wXY40YcSiw0O9SJEHKsRtZbDFxiAf6yZ8m1AuZpvMhfC5W4gwJoQC1xEz9BeMo+9/C1KeRwiqMTplzF4yLDn5E1Cb0SF06NNyNEMo9ipJ+koJFMtRq+qFF4mAI9VgseIccqz3iiZeGQQ+epxaLUBBnBQuULuNKToW1aojTkoNZvhIBgOR2zYPTZGyX2R7H0EibNDlJ+HkCkZhapdiyjBLxjOIEHJ+/M5t+HDoTEk/a34eM1CXCQLsqbLsLVvEC2Rw7i2YSpmVs3FUDiGt7pC2B1SoSwVw3JXFHVknQVUJqd7+/Bmyylok2rMMdWiUkWA1CbwfP9O9AXPUC7HYVKbUWoUdrwO82pmoGmoDfs7ejBMxGJkwuPIQU1ZDSotuYwpDT487Udb31k0R4+R+VGOpuTqvBYVOioMsjunNYSchBHndBsQcF9L2atBcmwINaaztDd9J2JHkaMUenUdhgIjaPfuRiC8HRq2lUx6mmESkr6+TMZH8OtjfIQULBDVG6ek+82cf0Nd4wjc9JU/vpREMtoPl9XOkmrxTvsuDKb3sS0J7tJP/tdFQEnD46mV8X7THY244GvB2dBBAkdUuUJOsOBWWaySc13GrKtW3Yfbr/kqwU36ykkQCW5aPWus10BvoJQ3aWFgkpWXrNfx9d8OfrLI4FiHLg0Ds4p0nPulW076elgXqboqqYO2bg7yv1wPz/w+DH5YhOFfnUWi9SgrQ7CpIGGypGF1q+DzajBwXi4CkMQzSLQ33Ao8MBWmJy7AeJ7y6isTmZENMP9uPxx0yBSZjZGgFmEg+qcvAUkH4q+fRZq4Y146GbaGxdAUOmgMI9QhwED9GwwNw7t/K6K7umC3FMF3tIOS+xTU9gycq6thbajCwPM9SGxvRio+plwdkzswstdcySyqCuFcWQh9jQ2J/jBCxzoRJftEjCfgYiJoOJfPxFg0jMzhNiSslARaHZ0pQ0lCgDLR7hYjom46ciFZbFE+mWUuTIWlsOZ4oDaZoCL7k+ZKySDYWACpkWHEO9sosQeRkn7SAS/rQ1kRlRvCua1cymN7MY54HumAjEIVknLT2ciY5REBFhMBpoxB8PkrkZDB4Ce8cO82UerOZ2KYCu8XSxApjSLWmoSvZ4gOeRThhhD0vz4D996LsJnoOwkZpS/jImNkbFpMoP3K3C5ENEPQkh00j9gx6C+DyToFZuc02lceSCVj4OgHBPPxQB8iY3sQjjMpIEBHDyGpon3IgmSYiDzSVK8yEFhrMCWvAue9TRgd96LUYYfZaCGQx3HcT5YlyYigZojnIc0kmTQWw65zYk6x3Pfs5zHNsBvSsKd9iHstDPAExtIdMKALNcUq7KFUPTMYhSFmgnNsEDbfMPyU+UlNCCZLFIEMkx9Vy2fr1yGQ1mOBxowWsvlfn9iKxdYZuKGsHN88yXrgJCrtebg5ZyMG1BPxGuswO27GUms/2jXncXZkCL7YMAL6NBaX5qKIrKeDTPOW2il4qbMdz3W+T8YWhHJnDBOnhcRmQk4J5tdMREVuCZtUT3vElDuOvL4eNA9cZDvnMvnUYXtnJ7zpNtAatMsoE7QJVYYGuEkkMpkIIgkVupIhlpEqyVlBVTYLV5aTnRqH8MHFIKZQBZi0Q9jcPsrk0UJw9jEJkd8RmJWFAJhKD5H1MQYyckGHgCLUDUlsdH0Wt62aCfeEDnjP5eLjr38fw/F+hexIX6tM2y9DZJJyd4KgmeLNZGVkadL3L/EtWCEXRo0qIzRs86Scj+0vriwXFwX8ZGe5seCqVR/HR6752j8a+EkJNZCHrNDkCm0VA5CNMghJknkulaEQxntXoORj3HfEip5fxBF5/wMGrF+hsU4b5WwO9+G5hrvSlNYso9yDKkc25cP02ZugXeCGYXAYMYMekT8chubsbuTVmFBIR1Ax0+uTSXTkzMMIWVvm9VNI7RxFJp8l0pqRtmqRsMl1QLmhnAHmY4b3xSnn8pE7bxJ8W1uRSJ6FfnYB8m6YB+9fLiL4/ikiMml7gsBCmSt1k4sH0uMht2cl4YB+Qj48VxVAlWtF4NQYYqfaCVKjyDERkG+sQ2COC+nPtyGs9iJlpFSkHc0eI1Q5RqQ6ooiMhpEiPZEkIcxIpteSySflUZhqM22p00HPxtJofcq5Y8MG+qMJajJqVYbUmlIHKplnjQdgElAz+7NZ+ZIhJSmCD+saVhFsKIPl6jGdRJOTgm79JGgX1UA7iyz2WydhoDzPma9H57caMPIoE8peOjtBxsygMn08H9aVJaj8zXnK/DTGGNhuAlGIfnN20I8UQaEwxwmjaQh6zSi8ZGsDIbI0OnSSsl4GscqkStLxTf4MjT7GwBhW2EUqI1TYR19U5j7JDsVQk8WQmZo0eZidW4WSCGV8gL7l0eNoKICO0DhZkzxG1MLjyO1gGYwn2CopBxlPCeblWtA91ocg2VAqznJE8lGSKmS7MzmREfnVI6iebcDgHDsOn/dB+14vCnQx5OeVoc9H5FENITdtQmfEikFvPxYUL8Ysgnpj7hT8y4Wj6B0+A1OqCt+p3YC+dg3eHz+EInMMD5im4+nwKPaqL6IylosyVQHZFwOTwVlgTcGbjCBh9uHo8AhldzO+1nAjzEkTftXyEss/znjRKsOY5F7gjIqgrXKjgHGj1zsRlmEg6S7EklGMkXVdXToN11TX4Qf7z6A90UPpHGKbi93SyFFPRk7GhXjGS4Y8zhgLMK4Yy2krjJk6zHdUEZl8TCpjmOlOorgwhX0tepyNXqDx2RbSx6emHdJhHm2YbTTO5CrDXLLxLJOEyPAsc7wI982/HzMmZnDm5BgeO/MmRtNyO6oMlWdbcpvsdP4SxfLGuOG+xHeBQMVPWVlxehSqqvgqQV+mgwlqCHYqJ/Fpb7qPdYtClzTiytUfx03Xfha6fzTm958tCmqLEQkculmzYPpiBWy1fgSezYHv8V1Qj7crN4VLeUS/06Q8p7Q+AUauEEnnMiU0CQH1fAGMS6fBWcZscGEUiWPnEGKQmC12WOJuxFnOQosW/jumoJfyLv4wgas9TPDQMtz4jw1KqEFCRVmlSZIdGZTzQF0C99UTMfbKRWRsLci5dx4yPVr0P7xXCVKxkVpmjZE+UAWhaFBpNQXohV0RoDUe2NYUwLyoAOExFWJnemAL9cO0PgexpRak7hlAaIyyj41uzjHAebcVieuMSD8doR2CiGkJrjSTOK7MriGPZFQrWY8OQk+RG7QyGjkXpXaGwayVTMqysxhSJMY/1EwWMiaMrol0nHYjOzPWa1B+QwbBNjO6XyeASheE9EvSUXRsF6vMfPyQEYbXx5HuMyB9exyj6mrEfnABqX6ZPkjqaoTFroP9exXIs4xg4PVR5d5UuzYHRS4P2sJhaFJayic9gpE+2DUB+G1AU5qSneyBApxlkiE8chOhOD05oybGVA9E6PSqiItlZyVox6TKzt9ZQKkX95ep0kvZXmVkfnLf6SmjGqN6smYF2CmuUjKQhMyC7USlT9ZigC1TjBmqMoawka+IMoi5SOeAlsF7wTiMMnMZHEy0kQkZNPem4c3pZRlaYRszwqWvRlCYOsHPFjRjlB4T8PWiwtmAnB4DLGY39o7vJKAyLug/NbqZuD05neyqAAFtD1kV8HDgQ4JwHxMH2zhihiFhVqbPctldWAwXookwzhgoV0On8bGKNSjrqMMLrQfhjffSNzUyioqSMkHSrsGMTCkWeuqQYb7uZlk3hbZhNDPIdszDas9s3F6fi8eaTuHDgXNszyDNJm0mT3mTWykJHgQWNYFDS5+RaT/SZI8yJMiAUlrHhKA6jHKNC7V2O44HIhjMNCkJVhpHporI8FwZMvNMWligAhzKkiU24m2AJVKKKlM1BhNeeHVNhL1sbMjDujIyqJwbyeSqIp+FOQqYCLDKBCWynWgpXdqB5bp1mKmZjIPJg+hKdaNcV8cyu3Asvo3Yo8F0z1zMXrQCU5YtIxFgsHD5xwY/qSDdWWPywHDlHOhu0SPZRan3MJnF2QPIsMBiK5mCSrZUQoONIwEiuwoYJmREfsZARhOBh0YsMmgQ4LvRoyHFVsHPoHEabXAwG6ZryjD4uUaEDnXTC4/ROmHozDZoG+iEOWz+o3GEB4LMOEnJSzwHjYAyuO6YhsGnz8FQHELZfQ3o/LcLiPY2sWxkVGRSGtoABCTl3lQ2nDIXmbSx9PGxAZXH6WVs0BRYYF5fCF0hmeiAD7qyGB2fwPWXHsTjlBOsm8VD4LjFg9BCNtrBMPx/YsamLFUmmpTZZFhxcSwlQ/Kl3PZHOqTMMyiATQTNUD6JC6ukb4/HlGde6KJkWbRXJsbtItxOa4B5sRYlazUYOWTG0BtsB5Y/SQCRRxrqnC6Yr+W6BRcRG48i6TRDGx2B5mgpYifJkAOUoWx/YWJyhV4/QQ33FU0wWqPQJPTQBRjUvkKyEDuMtJGDzMWs6YOP7GOA28sE6OlUgEwjQWdlmRn0qQRDg3JAzfcEg5vEEnqLmczWRCAzUPrpEA9wPc+tD5Ip8p8uTrmfGGWCMNIHDcp4NxaMbUDAY/slCRQqsiG5qEGaQfMl4LHkINdGdq1TI6rRIkYbhnQR5RY2a8rG5GIFmwPjw/Rzlx+a6ijMWtYDdtpykAydoCnTj2cCCKXGCPR2BlMZQcWLICWiRius1soAL4LdVII63Qy2Qxjtqg4MEADk3okxArtM2pCg5FOxvvKIBROTtEeexucYYTN2YZmqESs75iBGoI2SFcrEDMGYme0bVWaPWagpQcAVxoloM66NLcP2gUGcSDbDES5GQzof+rIhPE9APNVHIpEZZfnkPPSbKH0jaqXNqXjEX+gfmiTrw9/jbIe0ivZiu2rUFm5DX+FLK33SXJlm26U14zwWAVwZiCN+zkTPeJQ7S5SEKOPwBLv4ktlY5CKnnp8FZGVIk6Q7s51szUP/5G/+TsaOSDoBVp5DIRF80XP5mXxfwM+wEnWs78nEKYxQ+nq0ZLxUVl3RDqwqWYsrVizBsFsLc00hLk9m+g8NfrQEdzTCWFIH09RqZEpZ8eMBRHYdQJIyVfoJ2SLcjObipvJSBonyhHIXBUsPmJw0KtlVNEiD+JTbg8bDari4SnrXBoPcn7TJ4CiG9sH1SDfkI/X9TUo/W8ZI41j1lHc0NNVX/EMGXS8DRxpCGpCBpFVXIf/e2ej5/X6YCtUovGUSWn96jGyAAErGqnBzwUiWS8yolE1pO/7heeWuFEIIAcLEtpXRhJS1k3KhmVGgDNdIHg5DP0BmZUwo/W5mym89WUCoPA1dbxyxQcpRE0GL5RGwE2+T5z2I3FUTDKTPRGxCj6UjCYOSdTxjguckCKWTlLVkQDKdOXGAlWQZCUZyBR75bFM6RKqPDuYPscoENJ5HrsmotWPI1EaRLi5Ssn3mVA8wSouSxSVJNTQmKqO8HIVlxXt7EeVx5TOhQ7FDjKAucZNbNwH5HoJgoA8DLS1kvkHFHsLgdBYTihbNgamsEtHBQQx+uJUSXKb9ZLtodbBOaUD+nGmIkwnKAGLpJ0nyPOPnLyB09ATUoSi5NWX/xHJ45jdS7tAGURlvxnc6vspkJ+NPwn/0CELH2siIM8i/cgVMBTl0FymHtFc2YEVSquk8/hPHmQx2cx3tzDLKfSHSoSEcRILdbC6EZ9Uq6PPzQBqInp3b4O9r5W9EapbF6CpG2aIl0Fjpl5EQQWaMMRIkcVVjkDYebzqPVGhEmRVZOu9VPKelvATO4gqkrTYkXeBZBpEe6kKVX40KSyFVjQsm1sVc4IA5QqJgIqM1GRAlgLypu4gxrR/kPFjNZKOmT6aJNM2xMeyynUKL8TgTHuW8TOVAv5G6Kve0y5j8sPiOjnVjEqevCBtNMb6lo00Ghss6eQCMOswEHqWfEDgzMRkeNa6M5JbkJIAlfW8K3jEOZPKDtICWWFD8NfuJ/st0nPGgxlDHc2oxYqfyaogw/NPw70gSM3heaREJO/4TH5FF+qklwZarJqFMVYMeNFNoj6BKU07eTnafsOILc+9G/vw0TvssqJo5l/YiNnD5B2d+OmhcRdDnlsNCZhEPJhG+eJJGHqbdaEQeWP4pMS92pD0U4zDI1czYOk8l1O4SNgRXjnSyQTvhJlDIXHVxsj9vTK1Mp63Wu6DasAHajy8CXj6EzCMfMIMxsHUECAaEyspGZXBpxuUWK9aJwa+ArPyz16L4gZno/sVe2Kp0cN8wBz0/JPh5L7IgohFZFnFi7nmpiFzP/SR7MaDkOPzEd0EtK51E2EiSDm7nWtZBJxdtWEtKbZWOZXGmkWDjJH0ZZb5A6iI2EOun57mEyXBPmeEmlWCwKvanXJGMKYBWQLaRT4YTjSHW0ksgycpfmaBVbJgxpmCpyYWjrJRJw0IANSFJp0wYhaFGkeoYRPR0O+JDjAy3FUVXroNpcp3iJGMfbMfwtsNIhHksWwr5t66Ba8kCOnQSYzsOo+v5TQwcsgh+l2FLar0OrtWTMOkrn4DRnU+/iaDrzbfR/YdXkR4hwLHehZ+7DfUPfhJRpn87Gfi5X/8M/b94BRqbHmX3XomyG28EzE6Mn72A+MAokZQMfko99PEoul99DZ1/epnn02DKT76C/KXr0L/vIFKjAdqd7UGHMRaRedVWITzcjr7v/gppRxJzfvNn9De1w9fay33ZJjSx0vfM4LBMm0gGFMKJe+5B9HgrA48si8HMKFDAT29IYvJDn0HhPQ/ANzQCQ2kZere8iZ5vfBuxoSGl3kWf/gxqv/BlDPf0I+33IxHwk4EzoTgdMJktGH3jDXTLkKPREehyC+FYuh65q1bDUlEu+ES5zgTmi2P4xH70bXoJwabD9A09im+4GZapU6Dq96L1heeYsLqUcpurG5A3YylCkUEkW05RwTigKilGQEeerwkqQ3+EiYnETKVZlmQ3Ms4QUnYqFhNfbFs1SURCb4LGSP8USSt+zdiTwfrJTEwZniRAno7zFWMikj4YAiHFFjKsW4YYkOZ3SazyORXjuaK0G+MvFuAx6E4k3RTTs/Glxuuhom88e+FldKw9rQyLM/ao2HbC1gWMBDjlJSmH3+m/osBkyJ3yUDLWh+iDBP1MElMpQXC1ZwMWzJ8CQ2UpzBPq/wmYH4FB6yqB1lGqzCOm0cUQHehDwkdGJSDHY/61UFwUIiXowpdKGdGuhaV0DhtVTZuzQQYozwJjCtjI1SjJNHLLkk5ng2neMuDTGxjcLUh/7T1kegagljEOAqRMK1q5imaQCwdsdP6X3qc0QVPLFtMW16D0szMwvi8FcyllgNmAoR9vp4MOcF8Z48SyS7kE4uR4CmgL0jAzEoRl+im6EdcRpLihPK9CYVJcr5KrImxYmaxUnl3Cn7iOeTjHDEcRbUMZFjPGkGRdVSyfzD8od+bHyBSDZ7ugJpMQQiTde5r6PJTeewN0EwtgVZsw+sp2tL64jQxVMiePTWlpW1yLSV/8GAHdgHg4StbrZGAZCafM7HQQHVlTcMshdP7xZZgWT8bsH3wfgYF+6IyU65TDR7/zIwy8eRSmablY/vobGDy+n82YQmnDImxavQLx89LpLX2PNGOhA3X/9jnkzZ2N/b/5LqqWbETh7IU49S/fQ98Lm2CeXYeFT/8ZQ2eP4NRjv8DEO5i956zHkTUbkHvdKsz4xr+i5/03ceqpxxE53cPgYjCRPZnr3Jj0kbtRsWY9Ljz+CPxHTqHs+19Cz2tb0PrYs8oMJXJhTZIRDHq45zVgxte+gTLfKPyGEQZhHjZ99qtI9vuVJCq2k7kEU2RF9qUNmPPwb9D1/R+h+5HHaFQHA0/aLME4iME5qx6Nv38MXYcvoOmnP0XJNdei7iufxvm772YC2MZtM1i6YxcG2gZx7qc/R8bvo3+SReksMFZUo/y6q1DBhHH2F7/E8FNPIv+Tn0DJJx5EvL0T7e9swmhzNwNSg9Il8+C58krEWy6i5zvfIjgZUPHss/C3D8M5rQrtv/8zRv71c2Sfxaj8+R+4bhaiEcr882SVcuWcjCzhHaH0CROA9NyfiT2HvhtLYJzH8W59XblIoaiJS8xKIzcaEzClh4b4pzB7Pd9VNnq2g/5nZxK3MAnwd7VMp88cqzXSt6mwZB9FsfKDiFoNE7FKlAfldNKfQagDCLanMDG8Ao8+uIL7Z/Czx09iz5WbMXYhhLxGLYYeSyNMLBFfldhQwI9hJKlH4keCSymnJFaqvjxTNfKsHvhDfgz4B2CIFmLt+utw1Y23/13M7//Ivb1K+RWQ4BsDTldeD+u6RugtPH5XCLHgIOI+BvTfbPcfFzoqrSHjAaXyIlbEaQVzkmO9SAZlFlcuWhtBtYgStQSm/Eq4Gheg4J7V0KnHofveDlhODlJCGGDKGCjRtJBc5yJwOzxWaPOMyhASAxmMno0nz2EwpChlGPz2YjsyQS3GtjQh0N4r/AtRVZSsJYpQJowgRXaAWsKvDCqQV4AvP38jUGWCiDmTyJlfDPtkF1K2IIKjXQxE7i/j15RuYDqMmrKq2oVpD9yMwhuXQN+YB+e8ajiX1MO5fApcS6fCvWE+CtcsoVP5EG7toTShAeiE9d/7BGquvRGxM11wu3Mw4cZb0X52D1IXJSHQcRwG1Hz3QRQ2NOLEr3+OgRc/wODmPeh7630Mv/kBRg8egclpR/31NyqPmixeuhhj4WEc/vI30fzqiyhZsBg5q5ZhbM9BFEyaAPOKRuy952707NiO4rUrMTp0AYlDvQwENQOLRcrNhWvVXPScPYqhn72O0Y5m5M6ehtzyCozt242qu+6BqsKFpp/8Gqlzoxhn0qtfcgUCx7Zjznd/iNZt7+HY934I3UgappJC2EuLYXA4KLG9GDh8ACCAT1pxNQzpJCLU8yMf7gfGKaPIWC1lRWS3RUzIWkQu9qC7+RSWETDTRg2GtuzD0InzSvIzlLlgri2EscwDc2UJCmbPgr2kFD1vvYXIhVb6tEw0Sz+TKGSLF33kJqTqp2Pgz09D1duOQFsbclesQFSjQ+jgASqWFCo+di+O/PJhGPpamHBUsLucMJHpxNua4d27F2lPEWoWzQOGR1H19S9jYN9RnP3GdxA5cgB6GYfZ142RDz7E2JluFF93NXKKi5BjcyGmceL8Q19hUtbDRtuP/elJGOpnou5zn8aRz/0a/vOtyJ1I6dzvQ9vvf4ex3ZvhJ2P2tXRivKcPce8AClbMgaauDr4zu8nO+pGx0ncMjCS5B1465ciYlNEXjLFkTIWwX4XIMAlpN329JUOb8PNZAusx4uqBNHx706w3VdZh4sQRJvtjGfpfBtFOWmuYx6NqtlbybQLBh8k3OpxEXqwCPZ1+7B04hVi1FxF/AoYCOoyMAhsnKbgMAAoTkHGJephRQM6XS99KUm0nYEnl4ebKW3DHgtmY6GlEUx+TBw6jtKYc0+qXUBUSyLn8Q9zhoSCUSBGxLymzxlkM803rkHufHipjHLH9pOHes8weTB9EdmURG/yHhRUSmcJFkZQsYCriI1McQpron9ZaYS6uR+6C5XCvWQTP/Fkw1UyHe04trDH+/uN90G9rhZbSRc/zyGSQysyvzFbCbkfJVvppLP8Y2dZwEL5oFCNRmTEmgKZDnWjZeR7t+49jtKcVYYJcRCXT+YQIXiw/GVyc4CUPeaFoZdFlwnxmfGEgBB6VJo4pH9mA2V+4B4UrZqFi4Tz0NV9EokduCaL9pF5kv3I/ZdX967H4kw/i1Kld6D91GsHjXfAf70Rwfwt8O88hcKQJZTMWkn1VwXvgKBIDlDJTXVjyLz/A8T8/jIu/egLntr8J96IFyJk+Ed43KPEJkFq7mQz2PjS98HsMPbuHnkaBHySEU9KIXEkNBNC/ew8y+gSmr7sCOZVVaHv3ffhPMG2PJ9HXcRQTrrkBTqcN+uERBBvK4H1hB9OHGfaGeowkRxD/kMxDGaBKyW63wrRwOgKUS8kjFyh9osqV+ZpVq+AocKJg2XJ0kC2N7jxKgDEi7lRj7oIVyLPbkMizY9dXvwZD0gLbnMmovnYD5W4N5d0MtrMKwdZu+Lo64JpRjVmNy+HtbMF4axeCA4MoaJyKeoJxmfQlepwIDvcj1NyKqqXzoBZZHwuh9+RpMjIztAunoHDtOmgpj/MWzEXt2g0Y37QFnS8+r3QYZwk8eQfbVe8xofgT91Le+uDd9K54NNLhENT5RchfvAgjm9+nL/pQ8dE7CbDvIsX6anKKsPCmm1HcMBOtbT1k4cPIhCOYvmwpbC43QpTVx775PUrTFFwbroRz0QpYJ09R+qEjx3ZgtMuPqXfcBt24D+Nt3Rg/v5MhySTdUAPfs09BUzUN7vnz0PqvX0NmoJsEwgBNOEy23q7ERWa8Gxp/GzDSgmDLBcQthVDlliJ27EMk5FGvBAUJM6ZGvkufsgSXuCPrrLxEEjNOhEjJ9R2yPOXdkP2svEQp0Rjy/BW5dz0hA8kp/JJ9BMKzKSY2Sn6bCsYFlNb0kX0H+7GvvQstqnbYTWSa9WnEO3juHAJrK2NBKdOlgnAxwY0y9QzCXx2i8CGoGoIl7cHKylmY2tiD2spCHD0aQ0foLOomzERD/eK/C/yyiPLfuSjBzUpJ3xP/6WwO6KelYQh10iGI6CKThZ3Q2NL3Jp34Cvj+h4UraA9lDBFBRUBDgozQBZXJDcfslZjy8U+i/r6rkD85H5phgtOxExj8/Xs4+PGXcea9Q2jV+XA+HcXZZIyvOM5EgzhH4GyKhtA/OILoeTK6nl74YgH4kmHlgoQqFYRJF4RRG4BJHYJOuamarazQfBqPESKDtYWSSwGV5zEQ+oQBSXmV2YEdaay5714M9jdj518eI/upxNSPXq00gAg06dOQehjISG3zJ+LIS8/i2EM/xdgzBzCy4wxG9p3F0JFzGD15EYMf7EPLtk0Iu3RQOylb6RIFSxYhHB7F6K4zPJYN5mAezjz5GGqmL4W1kbaQfhS+wsFRqLwso9kMGSlrmlyKgqtWI2fdElgmkgHpLWh+9wP4vV7Y1HaCD8sm0sCoQ4qM+dSff4Wa666Be/liuA35yjGVQdMqlkVTQKtI35hIfLaNtBcTop4BLoNSDUYrevfsx9Dp46i66XaEEmMY20kGR5CQC1pyz7bM6Ve1+hqceuN56CImqAvsaCCzKZ09B/FRL9y19Zj5lS/BNLUMib5RDJGtagkiNrnaz3PG03E0rGeSWb0Wk6Y0YO6998FSXADpXRhrbiEjGUOC7EG5N5QBoLOY4c6pgDljR66jHNohL87/+XFomFBSjHjxLiXBZ2JwU75rSirhP3QYKYIRdEZozSYMbd0Jc0E+LDNnM8nJWERF+BNYyKCsbtQuWYYasuiExUN/0MDMbQpznQo77Xx9Ews2hJyrrsfE++9F4Yw6lGxciepPfQ626XPg3/Ee/E0tMDZUUZGIvpSrpFrpbqNteSatgefhYXUq1rMQ8//tXky9ax0m3P8Q8lbeAhaM5MIB+/zlKP38l+G5ajEygxcRHxpUQEuBF0nOAnwst7iwAviXfJmflHPKoqySP9mdlDYTkiYy9PJzb+horCJfLE+aAJmkdB5jEgm+lUB8B1XNIgMi1R3oN5+l6gki0BWnQiBdILvXeTRK/IuyE6CS0Spy6UQrQlr6yflPmLj0rPvUA9jeehrbDnjw6qYBtEWaKMfZrv8by38/+NH5xWBiVDFxOjROiTQE3/FSBPb6EB/vYtBwMxpTZIbCfLNW/psl20iykfSL0bTKFkm9A+ZlG1H/0J3ImWDHhUffwa5bCR6ffwpdv38TvW9uRbz7HJJagpkAEQ+h454GRoRBTcpNI8usyXL1U/rUZNiFHFiMzK35Wa608sxsgGzby1nlExuZf6VS8u/y9OTKdyVgeKJLi4ZAFUsFcOLJlzH4zFFseuKXcE+shkbuhuC2chzplJYhK4lAAKFTbbAwS6udlOD5VrgmFsM1s4qsdgqqbtiAmpUroWkni+nzIqVLY8KSdZSXhygbIvRVOhBfgUPnMdDdguJbbiVbomOkZLqiPuU+S7kTRZdrR93HrsHMzzyAGfffjfobroHaxuzcM0aW0YZ4O5kKWYrSGKyKdIb3v7QdFymn7KvXIBYJs9QsP+scYyIxql1sEam3QAZPxzaSIUN6ARF+ljLpR5O4+OqbOP3807j4+J8Rbu+HWmtUjqONUvkERtCrjWDk8HlpZjjJcHJKarHjM3fj/Ff+DXs//SAioyNkgtcgGSA7b+tDC+VlXCc9TTwvI3q8tx8dIwyI8XG0nT+LKJk7Uz10BUWIkVEpDzonYqQiUcRPdmDg0H5uM0xZfl6e+IPyG69huelf9BW5ci9lUxm0ZNKLlCvR/jMnoWOSkqnMpIsk2UZG3tpO6b+cycvMMrAdaROKI4LkMLa/+jp2vfwidEGpqwHW4jLoSoqQSGvQe+AALDW1VAOLCQ6bce6GW3H+85+Dzq2HdeZ8FjuD8x8eRjul7NBYkMqIPkiUSYib0coqi1Gxk3hrhmgRpE8c+/JPUZjuQN3N65Fxl0PlcCDvxptReNVKBPfsxuCTv0ZimKSDvn7ZbwX4FKe/9F35qiyXPv/1e3ZR4ljW8eTi5SL+lM3knftnfYAvATC+QnSI6NY41N0ZuGeZYKYdBCzDVFlo4Y4FLEGCpEhcgftpbFQOLsYlgzOcGceIqgv9qgvwZ3rkBIzHOLaNvYofvfsn/GzHc2iPnlDOm63D37f894OfmEYKxwAQA8XHBhB66gCGf7Afobc302EYSKps1sxyIUFxqcz/sMj+/EdCwo9KyoOpYQUavnQr9EOj2HLvi+j8/WaYB5oYdCE6CrOlVjp8jYrEVabElqYW5sizZfMdX2QcctxsRyv/XbKh/KrIUr5f8rL/x0W2l23/x5LLxaNEIEwmxSB02EjzxwmIOUiTVSkEkS8phzzkRk0g0RnNzBeUosyiOY2lWHXH9Zh33TrMu/dWzH3o0wQaDYYefhHJ1kGYyvIJpLUYOcZsyoAWRiMXbTQRI06/8QzK1l6LVI0d8nB39TAlrF5YdQYGjxvV0xvhOnocuU1NqJg0TbkiKd0Z5lgCuXLniFESgQQEW4UgqE1bceiRx3D8jRfR+s6LPA7bgJUNp8ZgUln4UdpOaiIAI+w8BqOM6xKHpfk0eiPGT3bi8G+eQt+2k0hHaXclCJmQuMH2na/j3V3PIx4gjPK7zZOPzpO7Ed7VQsnsRqx5mOd9BsVFk5FKJhHxR9FMFtMTDyNMviVJ7fibr+Pkpg9w4dRF7H3kUYTaB2CaWI68KZOhybMqeViwTe52iZ9tQcfvHkH7L36Js7/9NZounoanfhrLI4wjBS3rrk4nYKouIYOeSWVwEZHOTqjNRpaH4EbAIQ9D95vvIq+xEU6XS+lSkY5+dUpDuTqC039+FEef/D3UY90MNDUi0QyavX70jwYQHxmFrcCjXP1v/XALIqEhBPfuhHfrduo9M5mpBcNNfdjz40fRe4wowbYRDaqWiW7Fr8jIY/wg/hvX6BEYHcMw7XPul49hfDgGvZMWYZsm0kb0f+8RDH3+PiTPHyCbFx+VsM/6qoSmvP/V1f/6y39hkZi5vH82vBhrTGb8SPKrhI0cf5whHdqchK6GSsFCD0mpEEswCZ1g2xeoER3lespjUawaO9eVaGDM1xKkY/CqmcjTR5GkGvOoKymBp2CyZR6W1M7Gutp5mGdbB5vo5v+N5b8f/MQqtILSZLSEDIdIBsn2+k/xc4hBLjNrMEiIAopk+l/ZXWEQEmCkxtxGzcw28RO3wdk1hsNfeIvOvJuyNKFMoyQPYaa3cFsaldvKcxqERgtjVMogx1NaS8rE9fKRi5xbaTT5wrIoZVY2/n9ZuE22Y/xyn8VfD0mWkSbzJLgTUITWy/Bcu7EYCaY/hVhxXXYSV5ZwzE/JIN8J8hqCUFUxlsxYgxm2SaiIeJTZV9q3vY6Rk+e4TRy5i2YhmPEheJ5MLZmASnk+JetKEPRvPa4M3Si7aQ1ZA3VlT0Tp3Ba0jXrH0XL0IHy5LgwZdDi7ZyvlxzgyDj1MuQ7Y7BZKDwKTUiWRtSyfluXtDqPlJ78lg3hLsZ84fjjsg1lQnIsy+FreZfAyk5rMXSdgIhZXLrwwGRnNDmWcWkbu1SIrlf6ldDyOfIMTZZTJarJZsXskIWMcCdxuRgMziEquPhrMBJAAmboWWsojE2LQxmNZxcDyJYfJ+P74FC5+/V8QP07Gn0yh/Kp1SPYMkq0OIUH/UQaJsz6WyRWYdM3VmHj1tcp7VWEZxg4fYuvQ/nI8Fk9DhZAzZxbtkovRo0egjrMtowR2ZuAM7Z3mOb07d0NjsKFkZgOcYgTpBKMMS9kLUbn2akxedx3cDXMRT6kx1jOAw5sP4/S27dBr5VgxAjmB211I++oUGW822aBhAkonUkyWBrin1MDisCggovTD8dxa+otZR1sQyDVCo+jvEbarzKviNYXhpU9rZNC4iqDYE4W/u5mIQrtapVtGWkgWsbLi4QpIySJJJxsf/xWn56IUKrufHEK+yjGVyJNDyHf5gUHlJ/PTerXQVzLeM3pF9QQG+NuAFgkyf3U+N1P6j1gmMj9NcUaZZk6eoy2N4dSWYp5uGeZop+Ouhqtwa8PduHPmR/HQzE+g2jCTu2UT6d+zZL32v3NRLCJMK2tSRU6ywVJyI7/GxsC61IMq6fR/UfpsBhGzZr+kVSYUXLEWJZOc2P3NzQhd2K1Qf+U5sqk4j0MH5XllaIkwkiwtzjIKKYciSmUdjarcmXHpvNJgyrn4ksCWRXn/m88SFEo5/mZRnEjAgAcSJpddd2mRWXsE+PRyPyMbPOIl0+FGMq4v6xl8UfJKI49HFfCTzlptXIOeo814d//rODN8Gmdb9iDdP4QZ19+aU9X/AAD/9ElEQVSDnA1LETeGUT5/MUZbzyM+OMoSsG4yhMdB5iF3g1BWnNvyCqZd93EY8wwwy4QDBsoKtR6xXi+OPfEMdu14CbvffQYXXnwNKX8SrmkToKuqwvi4D3GCitRUeeSnm0ykMo/AqoeBqVmrp1dK0VnJ6KgfVIZsVZaAhlNqxDbQRYMwEaCkQ1QGlKvzCGw5kuQILA5K+okF0BW5CYCUciEfNqy6ATesvw+WihzF/r6eXrimzET+bVfAUGWDa91cVF/3EQw2HecJtHC63VgydQGml9cTZE3KGDMdpaulYQpM9bVQmWUcYwoldQ3o3LEDiY4OQmW2DeUZGM7rl2Pdl76ChXffjQU33g5nOInB7duUe0PlIe90G8pGCxxzZyM1Og7f6dOUogxaglI6GIcqJqP/WC/K9cEDxzDhyg0oMHDfNAE9rUOqagrmfv3LWPa5T2HSvQ8o/Yjh7nPof2cz0gQ3U2U5gr2dQDCC0utuhnXVRrivvxV2tmkyNIpYOIzCBRPR8MnbkDenXilzMpqAq8wN66wlKGxsQESe4cAm19rdjH0ZRB+Hlo2hMbPsTEDiZqKX5Gl+QseUsY1KC0k7XfpHH1TWKI6b9VpJALKzEgfKmn9fsntdXv7HTxKbCsVgws0Cq7i4vBI0qPm0DYmJdn63KsePSqJo4l5MhNoyDazFJDYh7sW6JJhJ9JTEMiReym1V5yBHbYRFN4q6hj70aY+gNdMEe0USNjXRUqnb37f8/Xv87yxKH1gWdjJsFIEgxVqUFamkzP4qeoRBwnr/j8ZWFq4UYMoeQQ83nXvaHdNw8aVmjMngVoKpwJwMioQ0OsEv2xgCgNJhKlKXp5Ry8EO2AVl1yhTlvPKbsn32PPL98orL62UR5SHfxSlkkTfZVoFlhUEqe2Z/uLwk6AwGE7QWA4FRRdk/RhbgJ82nc7HBhO3KDtJXmErSwU3SKHRkJoPhQ1145du/w7Pf+zVe/7dH8OR3v4Te8UE45kyBocSBnEl1ZIGnEfMHFeagDHhO0kaKI2TQ/c4OAk4eJqxcBkuQQWlh5hd5LSKxLQLfo7sQe6cZKh/Pq0+jetEyjPpHceLiSYSNAsqsMxlYyYqZWHj/nchbMhUpmWZDlkt1zDB4SQ55zEusV4AjFkd6PKhcnZXzaYtzUHrzClTfth7mqUUoWj0HDZ++k7J8Ke1iZKDQJ/xhBCgtC+bNVo4dOXwePXu2oP7Br6LiG/ej+qHPI9kfRMsbb0JHxmqcPhGhYBi9JwmGRkpRssPcWbMw64H7UX7DOmicZjLfBIZ6WlEyeRIMTjsM0r0iDcyyRim7LzSfw6kjh3Fy/wH0BnyouPYaaEvIsGnHFJm1cQKTQf1E+E+fRGJoCJryUtjmzYdj0Qo4F6yCvqKOiUCLrrffhWPKDGTMZGhq1oXMT52Jor+9D+dPX4R3bITryMbIyAsXzsCkz3wcuSuWId7fj943XkPcakXh57+IgnvuwtCJU/Bu+wBqTxGqZzWgbGwQBaUFUBuMCLQ0wUgWX/Ctb8O9ciF8727jerKp2sn0KRlnyZeMc1N6LCQepJtDBtbHs0DIdXLBMOurbC3F9bL+Lz4sTaq8LvmkJLNsa1/+Rd74fikAssmOn7MH+A+LsgXXSYhJ3EjsakekC4VlkRPzlYinEBsFbMRCdQFgWUDwk7zTzZeeTJ7gZ/AQCwmk4+k2HItexMWwCVsOmWCPOeBWebDl8AW0Rg/ycAK5f9/yfwb8/mYRG4khFHYmg3+JDnJzdLYv7j9fZL1kD8kqMvJy8V310Bvt6Hv2IPcb4o+XgJMGzTahYttLn1lFtrwcQxkbKMvl7ZVG/pslu2t24WcZ9/RXxslFtlYAUH7LrsouijPxlUVoZfvL+yQolVIaMh0T07HIFn/2royUM3sHiMJDZWORdikdQc3JctFBuVLulHA43MjJyYWrvAj59VNJlOTCxDDyps5EzKRB8Ew/tad4mIZskfuEWV46lYBputOHzv1vYdJNdyFNuaZ3OVhMWl9anZJKU0uWlWNisbhOn4EjtwjDTa3obu1QpjQXUppI+DB3+TWYVUEAfPATDLQ81v+STfhHJQ9xoqxRkonYlcZJRhJ06iBiwnjpk8biAlSvvBrzb/4kweweTLnuNtRNX4eyybMgU4kJywqxrhcP78K0RVfCUMNISGTQ/P2fYPj99+BxTUH6SCuO/eLHQPcY7DNqkT97LrxnTiOSiSAhAZNKonrNGkxbvASzb7sD+WsXQcc6XHj7TeTNbYTVVQqTAAPbKR2NYuzlLdix+SUy6hM4fWQ3Ono64bnrbtgXLGTASrpMwlJdTfphxPDBwzDk5qL8Izeh6qM3IW/VfJTddTOqH3gA+rJqjJ46gpbuXlzsHia7Zn2SrPSFgzj0xFM49uEuND35J+hjYZhLq1G2cBaKXUZUL18ER+M8Ju8daP7OdxH9cAuGn3kRHT/7CdK+AEo/cidSZMztBDjTpCroqici3noCnT99BNruNnQ88xoC7/0FhpwystN5CJy9cKmfjXWkPTRkifIQJqULhY0gxE7YnQCWeK8wPqWrhv8lbckHZZxf9mdlvXyRt+yX7EtZzd//CpkSH/QH2U95ZVcr51U+X1rkHt9EeQjuUUoheSJjhmoEudBE3NAPMxbofwG6sVEeONYvfaZM1G4djFUmGBk7gcwYzmZ2o197DPvPn8dvmCC+/cZv8ZOT30VPuoPnvuSTf8fyfxz8Li8K2MmULBLoclVAMeb/epGGk76WglI9yhbk4+RBH1J0MOWqgSzK7tljyN9s42S/KCB3+aW0If9k0fF/WmSV0miy+aUVyjr5fOld2U1+v/TbXzfMfsv+dukbCTwbPgQNg1vOK3cWZOQKpYVgyBMpzkPwV2xAqZuTP0G5a0U6CqzFbkxevxQzNqzGjKtWYe2998NDYBvfuQ8VC1fDP9iBaB/BX/p95OZdH6WYj9mfCC11kFvvut96G57JdXDWNlBuEli5nUyJ5ZxXhyl334aSRTNBlQZtLAMvg6qgfjIqa6YrU/7DoFOukCcYzG/99ruwMtvWfPQWZChblf4hCZtEPCvTpbYCrHyTMaHJCJ2X+0una4bfxzo60f3KezC1p+F9dw+OfvgsVf4Y7aRR+q1GydRObnodQV8IU+67G6YJeUiPRXD4Rz/Djvvvxp5vfYMB3gr9tGpMuPV66IMpnHj5OaRzPNDk5UHjsSLmMmDrU79C33ublUHftnmzEG3qxKB3EMaYCjk1tVDnu1lfJgaCVfKNXUi8tQOhD/dgYNMmDA70wyZXSZWuCAa6Vi4NJJGx21Bw2y0oX7QUSYLp4Pe+gJGnfoHyGTUouvF6mCdNwAiZoXfEi7zV6wFPgXLLXOrMXiQOfgDVyBBMU+ej6IbboQ+N48RD/4Lo6BhqHvwUPHMXI+4dQvuzz6HvjbehsbhQcOtHUXD9WjS/8jbaXnuZaqEb5TffDkvtNIzt+RCnvvgF9P7pEeiZFN1rb4e70gTfS6+wvCw220vsrjK5oLXSNjZK9XhULvhLjsn2h7ORBCxkmAq5lvKda/iPjaegpEYJkf+JHCjbZP1a3rOqJbvN/xhOytrsT5cWFfzGMNR9AX6Ow4oCbChehWuqlsI5VAMLk1JSJgUuV0Fvoh8NZYd/qYsd0BY5FDVjTBfihsIr8aU585FvJeNWHaZikdmd5cx/P5T9n7nD43+1KOeRP2yx/2ip/2mRcUByY/vGW+3on7IKA68Pwr/7wCVJy0aUzjg5zqXDyHelOeU7W1J5lx/ls9JKl5vw3xtN1sthlGqJDyjH5JLdTFkkc8p4w786hrKJHFMcSb7wnHxTfuWfpCqO6o8swnBrK4ItfZR4Scy99Q4yjRPInB8kkaX7OfTQWfWwTS5CZdUMnHzrNaKRlsE2Fbd/+V/QMHURppZNR4nege4jOzE00oX6mz+K3qN7MXLwdJZ4FlqgK8yBLTcP5jyPMu9fKhCm/AzBMqcaORMmocPXAd/r+6AtdKLq1o1YtfFuWMs9GBjsQqR1AKMj3ahYvRxlk2ZhJDmG0WNnKc28qLz1ZnSd3oOevXsw+c7PYdTXicCFdp5XDfOsCuTbStH31lak5Qq7GI6yL2fuNDhmz0TXng9gnzIRjpIyNP3iUZx89BH0btsGkHEWLFsJ74Vz0JXaUbZiI1qffBadTacw9fZ7YCrPY9ogsOrJECxkzmVlcM2bQRC4Hp6KiWj60Y/Rv+sQ8jeuRU7jNLiK85A/dRIGX3wH7a+/hvJlK+CZOhWmqgqUNMzEwAfvImfFCiQdFrgtbnjqq+GmdDazbNbGqSi8Yh2KzQ50/OUZBHt7WIcUGYcBpSuXI2fJEjhrqjH4zlto/vXDiPeNYfz4OWiMaky44goUTpyC2ok1UMfHUbZyFXRkfzIu0TpzNswz58DGYPUsWwW324j23xCc33gFQe8wChYuQPGceQTcQtiKyuCc0YicK66CY8V89G7agt6Hf4XkQBeCwTiqbrgC9qIJylV5A+W2dfo85Cy/gnWai5EXn4D3tZcgg5K1zjw4l26ANa8Qhgm10NK/xt99DenAoMIIJRCUfj46uVot4K54rzLUSpMiwRCdSv9VKWz+b9SYfJD1/Cf7KLlP+c6X/FHe+YHbZdllNpZkkV3laXXyGNm4X41AfwZFmin49qolWDo9B2eOONBrOY6UzNnpT8PgVCPUTMmbTzRnok0GNEj0B2FJuzE7vx7VhQac6kugK9LGcsg8hSrUVckg53/AR1f+58slyyim+S8s3FyT1uLuz7txeHQ1wlvOwtfUQriTfMZKKsDPY106nBj+348sTSYLy8yGybaN/Mlukf2N7/KBL6m/fFYAkweSel7e+m/B7699xMo6vsvxs1//eswkKX796iUY83sRvNCnsKDapQtgb6yHw+mGbcEEpUO7Zk4j3MVmmF0lOPn261BrzTB67DA7PejobkFz9zm0dp2Bub4eZdduZHbPoOWVdxFq64eu1oOqO66Fe34j7A1TkTe7jsE9GcPnTyE5nkBPohP+CjPGCZrp7QSbXCds06sQ2HcSETp7wfLFGDh3DIHTHbBNLEBuHZmixYnBkwcRTY2h9sbb0HrmALqffJ9Z2E7mdTN8HReRMKkw4YbrgY4R9GzZhez05qw0Gb19QimKr9lAkCNTn7WQzqRB5xtboBmjHKN0T+ljqFu7Ea6qElSuWINkXz86yQyDB85iZLgNZY1LUbyAYOB2wVOYh6KFs1G7ah2s9IGTP/85GdG7Mh8DVWkKdcuWoXbqHMSPHMXo3r2IDZNRJryoW7IUFXMXonvzezjym99jdNyHKYtmoHHeQtRMmYGC4lzakfKfklYXTKDzuZcwfOIoXHNmK7PNREYGELp4Hm57LsaOHsbwkSOwVtdD7SaD1pOZG+WBR0VoKC3Bhf17cHbrh5hSWIDJk2pRXVsFo5XsPhmHypBGuOkcuh79A8LDw8ifO4s4lIZ6yIuaujJMWTIX7lnTkbdgNoyJAC7+4fcY+v0jMOZY4VowByayVhkWVElQNFbX0KZFTJS1/N2IgZdfhHfTNhgL8tmuXM8E6dbZCdgNZLga+N57CSEmSbUrl37J9klSGdA5pSNIkrVGpScyWQh2JsYXbcH1ihIRv2djinpQOhFla1FfjH3xc8X3uSh+zj8KGF72egkG+chNJRbEJ0wMUN0cAzCgQZCsTq8yocztQf/4GA519MKruwhDlRax0wS/GSqWmfwwk4bKSAzqiiHhJ3tVhzDoU+NYhwrnIgcRRC9PIAoyg9p/1Of2/ueLWE8KKqzv/32RpsrP0WHBFSYc75uH+MFzGKfRlMGfSjGyrSE2V14CUJcbg+/ZT9yQ66VBsltly395K/kg7SbVUsBM2ZDb8wTZLVliWSfH5jo5o2KCvx4zu8slv1DKJROk1i9bjVFLGIET8qhIDcaDfSgtaoR1kjwmMgd2cx6qFy2AO78Y3W0X0bpnH/QZM/wjIzh/+jhams/h5OldOLV7JzovnqO99Wg7RNa3/wKS0TAmfPEOzGjcSInViqGODiAygAZKrLHoOMbPNEPvsaBw+kw4qG8DI/0wlXgIJsvQ9fx2tG3egoqr1sJSSbmnSWLC0hXI9A4w4D2I5ZtgmlGP3MpJaPvLS0hc9GHk5D7kTZuO0mXLoasuQHXpdLQ89SeEu/qRsVFPmyi5SAAT/hGYXA7Urr6WjCiB1scfh3fPYRgcdgJsFVxlHjhy7WhYeBVccQuO/PrbBJg2GtCI6MkL6D+3D1OnL8Kc2lmonTAVla4yaIdH0Lb9HQTHAtCYnYwOPywFLjhsTvh5/tHei9DWFMG0bC5MZKH+/l6kQ2EM7N6F/mNtGDy4F6YaN2B1Y6CTbNfbj3O/+TXaH/0zOl5/C8G2NpQ8eB/KHrwH5kXzYK+pQ/cb7+HCk08p0rSaMjX39tvgoMy1se0K1l8NL32w9eBxxDVG2CsmYbS1E30nT8AfCiHI305/83voffYvGNv2IUxTqlD3g3+DfvIc6MqroXe44W/uRP+FVgy2dyBBduTdtRdDr74E68JZKPz4F2Bfcw3MNZOgC0eVqcPivZ0IH9iB/sf+jN7X32QiUaPgvk9CXTULpsnzYamZxmBPIzHQh8Gn34B3y4dwLpsP1/Ufg7Z0MjL9g8j4Rsha7TDWzCFLXA3jtEayxAbu3wh1bhlSY1EmFspJDdVE8RToa2ZDU1zPJFHBdQR0f4jtlL2arLj9Zd+//EE+yUf6v7wLMMrzmLUzNUh2Jsh6VYjAi5NtIZzqGMe56AHK/SQsVWrEmtIwFnGfpAahU0mkBxNK94dEYJpA159qQ3vyGKLpQcYBwZgoLBcO66tmY0r9AoLaPwX4ySL7XzbY//MifUPlxRoU16rRE1yL4Ll2+Nu7yKyE+WWNrLzzpchPrsiCX/Z1WcIKKF6m5dnzZ8FKKYnsJivknS/ZXwFRGuTyHgrrU9Zn1ylH4DrluPxImyrnz36T69oJ1K5ZhVB+Cr4DTZDBvWPNHWja+g4uvPUGWhlcLZs+REv7PiRKneg+fxbhoWFkgtw7lkZy2I9Utxf64QRMUWbOEJ0n7GNjCsLQUerzsOBjD+Hsww/jxHf/DX2798K/5SD8+XFMuu2TSDBbVhPcZthnwqV1QUPGWTy5DmYCTtMzz2LsxAXEgmMoW7QUE5csgyljxLGf/Rx9R46TjcwmG52E5pdfwcAbuykRS2GlfO1gO9tDNthTJnibziAxOATz0gYGWSOc8wmysxugp1Tt27cXA9t2oPuZVzC44yBs9XWouOMqFN5+FUxLZyJDpxw4fwIDQwMwGpyIZiKI9A8RQA2ovOMjyJ81A91nD6PnYjO6ugheY2NI10+B66ZrUDC9Fu5CB0ruuhua2ikY6jmHkJYSTwA+zCCDhayXsplyuJjg0E+praspw8zvP4oLx4+g5dQpFNxxF+JkfSNvfkjv0sA9swaTv/kt9B3dj/GzZ1B19RUwl1bAt2cX6j5xH/QNs9H8yuuwl1AyN85H94VOXHj1bXQdu4DeM03oPnoKPeda0NveiQGjFZVf/gIZczNSZ49BX5qP8k99Hvq62Tj5/Z9hhCxxkCDf09SOrtPnMXDyFOKWXJRcsx7WuhoU3PQRSlY7et7djG7af/DUGQYs4Jo2A6Y5MzG+/xAykUFUP/0MyaUWwfMHkIp4CQpxaEuKYJkxg8zTAoc5B+57H4BJkd8LkBnyI3mhCc41V8N191dgXr4SKmcBdPllMM2eB/OSjdA5i5FpaYNl5nK47noI2unroSmayd/XwDxrHrS0cVpANBnIxorEwaUYEOzgG+OC8XHpN/kjgwQMM7VIdSYRGBdBncA4BjCU6WJsJinZVbCWZZAMpwn0Klgm2mA4nw9zxIKUjODQ8SWRyhPQbZTjEtoU6mSCUwG/yfVzCGz/NOD3X19kILCnQIXKShUCoasxNtYD3zk6lvRRcMmCmmwo4CMpSSz07yAk4CefpHIK+CnbZsuvrJd3frgMhPJ++c9l8JOXGFWukv2P4Cdf5LgKxiq/y/nYyJkUypbNg2diLXr3HVBmIlbLIF1mNm1GC73WCp3JCoM7B3nzp8PlKIWtyIbQ2DiMuWaYqvJhq6uAu7oK1gnFKFm7GJNvuU6ZHslVWYgJa1YDPYM49KtHEfVTUhoY9FojRtqaYM0rRd7CxdCOpbDzB99Dx8F9qK6aA3tQheFDB5AIjCFJFjmy8wj0yTBq6hvha2rCaH8fmj/Yhq4PtqD73feVKaOKNqxBzbc+CuuqqWSCjWj/1c8xTkZadPvNcC6YgUxpIWwTCKoVVbDUlaNg1Xw4J9VheNdB+I6cJtubhLrvfA4lV18NX28XugkaQ5v3YrSjFer8XORv2IDcJXMw3n4R6YAfsx5/EicPbML2X/8KZ7bvxVkC6cU9e9C5exsCg60obZyDqitvwIBvGPt+/m9ofeR5DO05QVA4icChk/AePob+o6dx8eIhVN78UUR3H0TeTTcgEg/h+Je/ifipVozEvai65WOUxW8AI6NwTSwlcM/HkW98G9E9R5VB0ROuuA4Y7IEtPw8DzV1o/f3jGA0kEE4mCThNSLS3Ij1OwI6NQhMlGCSCyj3RwkYcC+ZiYN8+pE8egdbphHP5auYuNfzvvynTmEAV6IOG+6miQcU/w3DAMWMqitcswcjeozj77e8icuIADCZ6NDX+EJl/9+ETsM9bgsIbrkHyYidMV12Nsx/5FKIH30H49EkEjxzA8IfbMc6kWUnwnnn9Wox1DuPU134Oi10Nszxgy+ZG/tc/hwRZce9vnsDIn/6McZnIYvdR6PVa5H/sWlj0Rci97WZkjEaMb3kfycMHoKPtLPMmwrJ4A5Jtw0i1UJvKZAfi6eLv2Y51xe+VT/yjhAZfzEuwLVAj3JxGWJ6FwvQkREEjU8Mx8chcl5Y8UhzGePqsGsX1FahOMB7CVtqarFctQEvMScnWlOhUCBnlqnwGDlUxKiqmYPJEMtf/O8FPizwap7omjY7xNdDFfBg6cZbM77JsZkVpYCm7ws4UFOKiNEC2YZTSKp8v/5YtvyyyRui5NIhUS35RDiH9HJe2EyyUfS+PhFd2koXrZFvlK40tP8s32U7N8mkKNVh+1a3wUo7KUdz5+XAS1JwTi+GZVovCadNQffUqTM9vIMsbQuWsudINg9LaWhTMbUAxv+dPmgRrTQHceeUY3XMKY4eOo272XHjsORja/joSunw4pk6Ea+YEuGbVI8dThQsvPoG+TYfR8sqLCB1pRehCP7q2M9DdKhSsXgLXugXQlhUj0jOEIso8Y0MZMjlOeK5aT4nlp1Q7j+RAEJYJJVjw+KMgpcLo+4dRtWI9aidWoGr+ckQqc7Dvpz9E7wtvESTfQ/ebb6D/g82IeUdRumQ1chfPRqKrmYzvduSvXIVTD/8Y53/1B0Qv9CHlD/Lc4xjcuQe9p/aiauFqFC1fgAjrVnD7rdj/5c/C4qWrGw2w262wupzQwoD4mTb0tZ/GmEvLJOGFLhInQNhpe1qXoCN3kGg9BJLpk1G2bg0KJtTD/84bqProPTj39BNItPZAZ1AjPjCOvI0bEIn4EN69H6byQrjmLEbXO5ugZ1II9A3BUVeNCQ0zYLFYMdrTg+GTx1C6cgMWr1mM/IWsW1EpMiYX2S/bNskAns7kcONNyLvyamgJcP2P/4myjeCoSkOdk4vCK9dBQ/aqItON9Q1Cy3ixTJwF99U3I+/mayjLizGw6ziaf/0LJKNjyLv+ZjhWroVj7nyyIzsSF48xcV1E1U3X0RYJqJIW9L/4MNQuD5yzlqFo8UIFfP0HdkMV18PBpNuzaRuT0Fvw1FRAGwEKb12NscEomr/1bSS7z8LWOA3mSTVkcj62+T4yx4XIWd+I8HAYrZ/7BmJn36Vi8SN49hQiO87CNH0+NCV6RN55C2oT4UfiSXydQSChIu5/KdokNBR5rOdv9sUahM9Q8oaEgDBuswGjxI7cbKA3UR5PohnPq+BJlyC/sBzR/iDjZhS+jF/pFpABMhWYihJVPYLqoDKtnDx6rKJiEqZMnPPPJHv/64tc6s7LSWNqQxKnhxfBadaje98xgt/lwY0CanxjkRRjXvosy6U3Bbiy4HVpxV9/udxg2X1lyX7OHvOvzI9/lE5fObgMmFZWyNYCfjSmdPgrTFFQ+NIx5Ib7jjaUEGQqVy2Em5KphI7myXUifxo/L5qBgpoGBsIIPvjRv+LwM3+By5OH2VOWobxkBnLUuTDGLAiRfbRu24KDP30Eg0dPonjqNMQyoxhoOgRdUTlMC5bBMLWaMq2IDLEcFZSGKjLKwWfeAbUgHcBMvFZRlk7C9J9/A/2UWd7zrahedSWsbiuMVYU4d3Qvdv/iX2GunIDSZQsxQmcP9fSi9nMfg2VKCXZ/+YsY3ExmER/Byqvvgn4oiE1v/R6RzZ3Qq3h8lYnM00wGpIf/RDO8becxYcFiTFm2HoayAlx4/S/off4dGGwe5MyfhlwChZHlTcWSSLQMoYfSbe5dn4B62AcHpV3z868izd8MlLe1clV3qszYW0LmN4BY76hydXP6dbcgZ9JkAsgEJfmFpCuEPliybjkm3rIBnvqpGHnlFTZRkIxpMS7+/gmkQvRRacJoApriHOQvWkwAeRHGfA9cy1egc8smJkG1MoFCmCy0aMF8WKur0bJ3L/xnLqD8GoLUQBNCZNKqOdPhWbkOXrngMzqE8ocegnXNCvh3fIALv/0tUmRiMpmsXGgIt7eRkQXgkotd8+fDT/YZ6+5C0W13o3zNPCa+07C4ctD5zBvwH9kL53U3o+wjtyDpH4OhmOx4+Xr4z3cg3X4OaUsZXIumINzSj77tW2Aqrce0h76BydcsQ8ZRhpH9B+DnuS4c61cYOliPwmlkUg2l0OcXoO33f0C44zxyb7oXro23QV8+jVK5EYYSqoXJtfCPp5TJQdT9ryHjrgcm3gh1xVwYZMKN2gKkhrsQ3bmJWlaGNylBoMTAv0dUNjTkJwkXCxvHPE+D0Ik0IjEBP77YXtk9UlRI3IihbCkRoMogNpJANA/oP+vDaGIMWrsBaeY3a8aBxZmlmK6uQxe8MKjNsFPpVFZMxkQql7+H+QmZ+SdZVJA7rhxWDVJeZvs88m1i/mVjZ0Ht8jfJO2wUApSsk7XKb3+VyJe3yy4KE7z84k8KsHO97CLDEJUbQ5RdsqDGAymbqpUEwA+yyLZsRIPFCHOuC2qzVmncNIvpzqtE084t0PT6UZc3GfbcPGhGafzODJJHutF3fC8OP/kIGdwZ1C1aA1dVDQZNIVz0ncfFQBOGdQOUkx7ULVyFgvIKTHzwI6j47F0Yo2xp230GR555Dyf+9Qc4+I2vYt+X+Pril3D6pT+h4dZ7oC7S0xHk2RtMXFqWm0DiC8Zw+JePouXFdzFy4jCqKRnCF88iergVli4Tmh77Ax3ZhIpr1lOGFaD2mmvR8d4bUPWnYXTkwNfZhnQcCLNBUnLnCOsKkwaFCydi+h03oHjtPOhzbAiebkc7gURPMO5rO0EGsp2sxIzijcsw5YE7UXLNGmU6p6I7NkJb6ELkPOX7W4+jlsxJZqHWETTEeXNnN2DxfQ+heuESzPzU56CaWsKTJ5BjLoBrcBi+J5+EI2pCGWWlqbAAiVQcEyiJ8yMRnP/sgzj57R/CufFKtB09gNRodtKLNJOBTAow/OEu2MurYOY5EpHsna8MDbalClq9HuPHTuHQcy9jN8s+3NLNQNIrt6p1nzyKI9/8AY4+9HlGJPmLySw3LMFaUIL2p55DxwMPIrl1O1I8RtYvNZS54xh/7GF0fPbLBK2LylX3pNZERmjBwPNPov0Hv4D/8GlgqIv+ZYHn+mvgJZNuv+cuXPjonUgHu+Ai6wbbcWTHh+h+eTd6KfHlXme1xQ1LWQ6S3iHoPE5o+F3LNtdGxphcIuSIGfjilON5OejbfxqhjpMw1s5D6Z3XI3luH8Ze/C3U8W6Yly6APj6IvKIwtEaZsdwAGPVIF9ZCNWMF8u6+H84KF0K0R9oos9hkQ0Lsle19F/tlFyVU5J0fdASdGDfO3mJ32c4yPlSen+iAjowuKXcadbKMFVoETGEkNUHUuvOxpnAWrq1ZjPrpNVAXAn5tF3pwgeGcxDXFS3BH1TzkaFzKuf6e5Z8G/GRMUiCohocsBd5x6POo+2m6fzd1FrtkUYyebZG/rst+z7JVhQFeXsfPCsgJi5XtmYEkeWQ0bFgDm9NMuUIJmpGBl5kkQU2F3IZy5M2ohq5AbjgXdJSklaSErcCC+2/Aii/dicm3byAIWpE3sxyLv/dZ1N59A3wJH/oGmxEbHoSRDiRDFdRGC8oXLcL6b34fNRsasfa7X0JightvPvU7/OULX8Qrn/8WXv7aV/H+G89AP6cB8x66Ew2rl+PC5jdx9OHn0L2nCeMn2hG82AP1YApGrR0mkwf+zhbEkiHGnFI5vlhn8VQmkFQoBS0lkTKX6ZCX8ijGIJGHzDBQKTGjzV40b34b1avXYMG3vyJDDjG47TBVnVxZpx3UccRlfBXRXW+3sfJxGD0WLPz4fZh/422Yf/fdsDfUQh1NoWfvYbzzyLfQREmc6gkqV4/rbrkJodPncICyq/vNt1Bz/Z2wzaxTpsxvf/MDBE1G+NraFSYhoCH9QjIx6WDrGTJgucqnI+tjEnQa0d3WhKaf/QnnfvND+HvbCFjUTqyy36jCgXffxhCTg3pqBTST52P4/Z1Ke6ttZqQMBDiyg2hLO8a7O1F59bXQJuUZd/yd9dLIiGEVJRmVjuzX9QgZI8skjiNqaNhsQEIGe59vQ8QfYjgzCchAXbLO9KnTZBp6aKlOZL4iZR86mdwnrZG5+QhGqY4uriQ4sQyZUByBLgKNUUep6UU8wDaRJ7lRRo9s2sL6+Jl4OtH2zi5krLQ3jxkd6kT7W+8hcO4c2QwFcH87TrzwDi5c6MXFl15DbLQf5ulzUHD3J2CZNpM2jKHfl8aZixF0n29BIhyCY950eHedwuBPfozQe0+g48FPouP+O3H6/i+ib8cJMtgNSMmlV5mS69xWqM8fhFYzBFVnN5IXmwjcTKgEMyV0LnUrCQgqd4rwczbI+CaszqqS63PcQK+sVpo2rYZTVYDlzkW4vmQjVrnWo8o7E7q4HZqcEqwJXY0vz1iGT9A3PjphBia5JiOWG8de/VG8l96DUCqGueU5WFGegoVJ8u9d/mnAT2Z0GR9XwWyyIBzsVWbSMGiZlbJmZlBmQU0Wxbjy99L3f7c2114CAVWazExGu4tz0s9MJW7kVuTDM7UQlStmoGHdYky6kZLtLlLsB1Zjyu2LFRY06eYluPI7D2LR1+/E/E/fCGup3DJG0GHwz/nUR9D4yVvhWTwVq7/1BdStmY2Vd96CvOlVOHRgN957+E949sffx+P/+h08+o2v47Evfx1Pf+VLeONn30QFpduSTzygDIp+9UsPMbO20jHcsBttMDMjjjy/C0d/9xtlYoF8ezFSFwaUqZO0RjNlrw15yxtRt3YR6tctZLlXYtanPo+Rk0cUyZtm3bNPlONLEE9m/GBsyy1hiVQC6UiKTI6gppHnuiagMxCE3iUrbG6Gu24uzm1mMPX6FJsq92VG4nT4BOIMZrPVDpmCS092kFNWg9ZDH8KYYjuVlCini/aOY/jVg4if6Vcu/uTPnY3B9uM49ZPfIbm7DWd/9EuMHz1PGTwHapMWkc5R9PT3IzQ0puyfJgD07TmMQ5R2KVsRzr/4ApL7zsNQWgjT5HqMhlXwsm6xBJVB1K+0p7SHPEnMq3EgSiDLvYpBTNYVudjGPCCsg//EbVj+dDiC3vd3oGbJCuR7XDAnaS9JkAQUfUkhjBOqoLcZoE+FeNww92Sy4+/y9DW1OsVkSOZGCSXhLmpD/DFD0JNBw8q95PxF/kuikLsslNltDFwhV+tlth36rXTcyIOEZF9YrJTJBIhogO2bgK1+Cn3dDm1eAfJrq6Aep9znAY0l5ahYvwru2gkKSKZ83Rh47Kdkot/A0JvvKP1yJVetwoQZxXCQ7cs97ykmuED7EGI+OaNMDkoCPUAVZY1BY9ewnmzHYDuiqXPw7dmCohVT4dh4N/GKANj2FlK7foGht7YjXjMR5uuvgzoi4C7pScJL6fDhJ/nClwCevIvvCeMTqSlPfGO7KFvSFhJ/hboyfGbKlfjElA0EuLvxUcf9aBibhYzBhNQpNSIRP8YyYbQOhNDbywQRpQvr5UERvQir+vD2xVa8dDaBcbZb9oT/9eWfB/xoslBYnJrZOj2IqJ5MRWe+9Kssf1NxtoG4owJ4YvxL7zJcRq6qybAGtQJ8Gbjq8zD/k9di/ZfuwYLP3IDGe9cQ1G7C/M/ciim3rMHkK1Zg0jUrsPpfPokNP/481n75szA5XUhEk1h4262YeMVKJDIh5NXXwj6xEpv/8hh+c9dt6DhxEDUzZmDqpOnY8fQj6H52L+KtPuiG43D4TPBocuCy58GpDEzNgyEaQimz24eUq/oLZGb5NphmlqD6uqWoWD4DrqmVcDhzEBwdQ2jcz2xPF5LWY5vr55Zj0ic/gjWf+TRW3/YxrLnyTri7Mzj3ox8DAZHf0r8hQc/wpFwU5gEZ0R9P8aV4pPxCQKTheEwxl3YwgYOUv9t/8X10vvQB2UlKsaNi12iUZC+KMU0STqsry6B8QZzZvZVgMR1N505jeN8+aAgamULaudiCFGUxYYWMSIuxC6eQHI3yVGblqnf/hdMwWZxK35g8YdxNYHHIE+sUwM4gPuDHyR/9FHs+dT/an3lJATD3jKnIp1z17d6jdD+kyXClFsrDq7i/1FhYXMauR9XqqzGwbyfSgQADUSZRCEIfox3IeNMJsq6D+3gqDeoWLYWT9pCHYOmcbky4egPm3HcPPDMbCVASrTwu6yqP+GQuZtFEtslM3OJJrF+GfsVzRwmKwpCFaEs5BGjlaYUy87fM9wcNE47c2ilMmqAgsw/JPJVRvx+aogJo6ROZoA+RphaU3XEniq+6CcWUm0UrFiN46iDPpULp0nVovHUjKuc3Kv3sKp0RtvIK5DdOQv4116Pk4/fAaEsj0HEGyLMhE0vBVWRFxdI6uOuLoTXoEG3rQu66WbAvuhGmmkVw3fgJuO//Eey3fB46lQumZBgFd9yE/Bu+CNeaOxX/8G15DN6dx+BcvBh6de4l35GFdRMCwtd/WKTOrBsJNG2mB/Nttp24njkTUUQQMVlxQdWPN7pPI99SgmWZmYhEh7Bz8gHszQGOtBvxhwNncKL5NCZE3Ggob0SleTIT2zhe7X0Dv259W7m/V1rh71n+acBPqqUAXyQJm5YOrLFC6/xb8JMtLlNvaQq+LoGeBJAEvqyULQihyl+NRYvVn7kLG+69G2WVFUjze2Iwg773T+LDV17F5l8+gbe/+ju89emf4fDzW1A6ZSHae3rxh+98BW/94Oc4uOdD1M2YxwZMwMTydFN6DFzsgrPHrIz4D3mDlJQ8c0eAsoOhSMDWljtReuVCTN64CtPWLMa0a9ZhyV3Mrs39GKOUaT5yGHqzFRmbHqW3LMYVX/si1t5zHxZ++l5MveFGhEKj6B1tVh4+IwErGC4gk6B06hzowpk9+9F89AhZ21nlMZE6ykNlUnbFMEmCH1MnwUtFiaVmQKji/IEyE3oyDwE3ydh0C5lqLEX5O7LpLGIjUcVuyhU6AccYA5dO7E34YSMTlaCIj/mx9ze/xK7f/RYHH3kYye4xWKpzUHvbepRcvwJqeQgUwTZBpuWpboCjNA9qbRJWjw0lkyYhGhxR5t9TOYzINRkg01MSa2g3lk+rgp5gpHd4KI2tSBsJjtVlsA77MLx1G2HHQFCRChKUlPZmOWU3ltE6eyqsJRUY3LWPgJ1QCAnkqWoEIGX6J/GEwSH0HT+MaRuugVE8RZOGkeerqq3FvPkzUXfttVAXllLuUtoKZREPksIR6OTB8QK1lx+7KIeX+BfAk+dhyMXBlDSSgADPpjyBTNpNZuAhs1MeH6mWGa91iFH6GsSms+YpjykYePJpBDrbYVl7I3JWbkDPq2/Df3g3NMUTULVqDtJH98IpBJLlMeZXouDBL8Bz32fhWbsK6kAnmr7zQ/Tu3Mdz6xRAd5ZYUZBnRMm8KTAUlhD0dyFG2W/92Mdhv+87sN/xKVgXLob7pgdgvOZODJ70YnRfE6qubYTn2tvIcuuhTgSAjlPQaSxk6lbWTepLmwmYse7KIvX/94+sG5MJma6VgGrR5MPC1s3Q0in6U3eyDe82d6HGPRcIptEx4EMiwKQSCOJs/jb8PvIEfjv+FxzwvUc2bMAs+wSsqCnDFE8djCoTE2YEBj2TmhLTcrb/+vJPA36yyIjuUCAGiykAU9wIrUfA73KFxdyXTf6fLdIi2VYRZxFH9lQWYM7yNdj03FP48acexOv/8mtsfvx5fPDK6+h56xjiTWQ4/iSS40mc3Lode7r24WTbSei9ZDBxLbwnu5Bxm2AkRU8mY5TkDljNbsijJtOk6UkJEEpTmZ4nrRHulYJtZSUl8yex7qN34ao7P4ErbyBLGwrj+V98j4ESJ6MzsaQMJAJBotML3zHp2DViwRX3wpa24uxLr2L4fDsPy1DSEQDJeEI7mtD2wXYc3fo6ThzfgWO9p+G5cT0Kb9vIass8huKADEwJ0JCwHYKhw0IA43faVOW2M9gslDfCUrIAl1YllQlC1ZRwMv5HgErOJSGcnUJYDV93D0wylZZ8ZRSoBuMYeX8PNKMJWKaUovaG6zD/irvRuOpG5DZMkY0wfuYsXFUzUPWxj8C9dBJmfPJOFDZMwBABOxmKwjG9BiabCWYyNpmFRwJH67Gj9IplKFw5D/IQd5Ho0XEfkiyftbCYkEL2JXKWFU2RlclU9IKBBpK78vVXYWywUxnekqG0dK1eiTwy9gIyqqJbb4WB507KhaO9uzFot6DXO6L4mTCygc6LOP7KE7AW5aD46qsJ8gQpgpaGv8tzWiTgpT8ye6cBT6jS0yxk2oKwbHsl5UrC4FcBOimXTN8mj3lUcVsBTZ3BCrXFpjDKzPggxrftQPGi2chdvRGp/i6c+86P0PLoEzjx7Z/h/C9+AZXVjry772E9A2jZfgRevZEszQhLAxnchlkY2vUeen/6PXR//F4Edr9N9JdeR+HAZqjdNgzs3s91OthWXc92jaHtR7/B4I4tiI61ovc3j6D1c99DYMspxOhjHT96DcNPPoGuN97B8HsEn/gwMlampcIJSEQCSMTDWTarxJeAP5v40ovVUcBF1mroIPYiF6ZE6rE4rw6zjbMxzTITBZpy5QH3W/tfRUdnKz6xoATFRUmctrZAVRiFri9F0ByEZ/U48ss0sKcdtF8Y5ijVD8LKvLHCvd3aIuSqCni+vw/O/r6t//+4KJSageALMCvbwkgMRZQpi8TnsouY/H+9KIyAi1zwVaQIA8akMiiPaBzpGoZd74Td4YLVbofd6YCODETu5NFUWpC3cAY23PkxbJi4FMsbFhPUmG4ZBDKdfkFtNSYvmwFLLZ3SVQxzisyEDp8OhGCuKIDGSOnHIBXnljpI4Kja/Wg5dwL7z+zF4f3b0eHrYfDaqPjUKJ8/m3IgBI03iu5ndmLLC09j197XsfvNJxFI+FA+dyn92YkkQSAlMzNTT2T6Y+h56h10/3krRnc2o+3JN3Hm9Iew1U1jgBL8JBApyaQ7P52gbNMaKK3stAUBVtbp+d3lRMZM4GW9MjKnYC6zqkM4IyV4qQXaxZXQT8yj8Rj4PIZIy1jnGJmL9PrInSxktUVO5G2ch4KPrkftg3cjp2Eajj3+ewzuO4aCaXNgYAD49h5D1/vvw7ZsEUq+eC+KrrsZp99/Gb798lS1NGqu3Ij+jrPIFNhoY7YpbeKeVoeFD30B8x6kBF1FAIxEMHr6AgJWE0puuYlAQEbHbeWCAqvJEsuiklEYyJ2zFD2HDiLlD8C9fCGmfpHycUkDcqfWY8Ktt6HuwU+xnhaMXezEuxcO4/Qw2VdePjIWHZI5eTi/bTe6N72B0pXL4JizkAcsVIYTyUw0Sj9zmmyQwW2oo33q62HNy4EmElZsLrDAIvF3YYQCyMJNyL5jMRhddrhmLYBzwWLYit3I+MaUYOx//XUkW04r02flXXcHTAW5iA3LQOoeOOfIo1g/Cc+iBpz82c8xMj6GVG0F2dp6mOfPw9im3Rj/wfcQObgZ8QyPxySiIugaykvhWrQe+uIiRC62oP/ld+FYwfrccD/0FkrjJx/F8I9+jsiZQ3Avm4TchXmwzsiFZ2kx1cFZdP/i5xh9+XG2ewjGhnVkpvMRPHuMCV8e1k5gZWxJ9El95bNwDCUe+V9sY2Setc6yoXTMg2UlNszJ8+DOqTW4qXQuao1TsLKqGqfVb+Bs3m4cVW/BftMuyn5ShSNpxIjVOl0GnnUqWCrG0OkN4VSzBmcH2xFJhRUmPV2zGHmqcqUEf8/yDzrO7zImy7uYVLpIGWDMmFOnauGPqRHNXQr1BS/6Os8p28iLcaKUXdlLGkQAT1YILec6RQ5xOxE7AoCxTASNa1agdGYtLaFDUUk5xgKjSEdIGRjc6iId5jxwM2auWI/yshJcJDsocZRg36ZNlI7M4HYtqudOQ+2kalimVjAbqnB+y3ZER0ehKXBj0lwCgS0Px9uOwtchFyjUykOCEqN+DMp9u23HMNjXhQmUKZWTG9F67AgarrgG7aePIcZtECBTOt+DwT0n0HN8H1LFTsy+/maUUPb0+bn+VDPS/rhyocBSmQc3ndvKbUqXTcfUZVejbcsm+PedZZW1Co4IU9Hn5yDvymUINjUhdKEXOXOmIL+KmTwaw9jIIJnmeTpqLaqu2AgPgT0aG0c5Zavnmo1Im3UMrBaGbxJzr7wBrbuPwk1p27brMLRuCwo/uhI1GzYQPDxQ+7U49+ijaH7iOWhNhTznGiS8g4ie78PIyePKLMZavwoXt7+P7hffRSaSgmt9I6bddB86fvZ9WNYsR/POrUh7Y8gj43MVFSG67yDc19+g7O9rboZOnq9RXILu19+EIScXOetX0m7jiMUDqLjuRuUZwbb5SxHv7yCzGUXj17+F5LnjuPjA5zDw1HNIDfWg+sZbETXpoM/NQcVVV8GUXwAbj2WrroY234PWPz0P//HTyFkxH+55C6GtrUT+9KkEmncQkscJEPbdjTPhmj8fzmlT4STT6vnjY6wrgeGSXwqbvgwMygUPrrZOqUPOhithq6lBuqsZfS+/QIAeIQh6CcSUuhPK4FiwBOryCTBOaoB9No+/dA0c5QXo/v0vMfSnx6ByWeFevQbmhtnQ8/PwH/+AWPtRpK0Ghe2JetC482FetBI5C+YjMTgC71uvwrd5MxORDebl66GrmkzJTECvnwb7xutgX7MSmo6LSA30wrFhFdLF9bDkOGCuLoJu6kI4aSNDhG34h18hFe26FKqMKwF5/rtcZ4k3een5xzVfDf1MLQb3mxEeFyUUxezpowQsPZyZYlwxvR55aiM+IMC/f2wHBg8OIH1a+pGBxAiP08+YLeYxGmLo7gvg0Mk++KN9jHfWktJ3hnoZjFUelMkFoUtXff9JBzmL8YRNcFHr6TAGvviRL+lQnlAJGJ06DJrnwjiSQBczUHYKbilHtux/BT85llIZvslByMikceRYokxCgTF0e7sxrXEJ3PVVmLt8MeVpAp1nmpT2NDTm4YEHf4Te17fixV/9Gs0HdmPaihU4sO0DZnc1gkEv+oc6YLLkIz4QwclX30L/hYvQavWI5Wsxcep8OMwutHs7MHK+DRnKtbQ/jYETZzB88gwSzaPwdQ0i4CAIT16Dd37wXUzZcBWq5kxDOBFBXEdg02kU9qgKqtB98hg8kypRIreh9fdg4OhZAilZYr0b8++4HZV19fCUFaOB0k7dGcDJJ36H+KB0vGcbVGa71ebbYdtIBtPUg9FzzXA01sJSVQZtSIXgYB+GDhxB0RVXouHm21AxeRpSpU5MmDANefoS+INRjO44QtPEMPeam9F++DicNW60bT0AQ1k+ar50P/DmCZz97k/Q+sIrCB87B3XChjADWkC2eMFcjNNe0SEfgmc6MHTomPIcXr3NCtuSqZj16S9gdPchNP/hSRiuuxJpt4nbDqGIkrP//Fk0/+uvkbthI5zyOMt0CHmz5iDY0UNJtlXp0yxYuxL2mTP5eyMsjhz0vvAinSGO0rWrYWuYRGCy4eDXvoTA8Q4kY3oETp1CmASz+KproKsshun4RYTPnkHhwjkEECNGXn0Hox/sRMw7hmB/NyzT6pUJDUY3f4ChZ19WBkHT4RFpuwh3STHkMU4tf/wj/Nu3K+M7lQ4xepzk3Ox4U35n0KVDEYTb2pCKR5HobEH3U08hfOE0VbOwcA3iPd0Y2bEHSV8/wc8OTb4JOlMGkRNH0P7wH+B762Wo5IpyYAiBc91QJUYx8M7b8G96BSq544LnEtGt1qQRZdKNDwwjGR/DyHMvInpyB2XoIEL7ThFsvTDW5JL1u5g87NC5Mxh+4y30/eaXCHy4CeGID8bJJdAVVhIsyWzLcpH0nsXII79FtGkP0iaqAIXNMrSyIahc8EkzwFKMN11GC0+OFvbbNQgcieH84RG0DISgSzihiuXi2LAPS4tL0T6iQfXBSTjTcRp7+05I6CGhoS1oqxQbNj6sQvK0XARMwjiR9pbn0ZAYiJqSK0+EeFRX1qKsru7/AvATZJIraho7QUw64nmeTEopT26+GrU1NnQONMKQr0L79gOsDLMcN/kr+GV9TnGC7MIvyjGk4/8Si+Ra4YDDza04tfMQeg6fRjA1jFVXXY09b7+PTJRZpdyGxrr5+NXtNyHQPAy3OQ+TNqzA8bNHkBmMQUsm57/Yi9M7tuHCzv0IjoxBr6dWpsyJOeOYP2OhMnGpf2wQ/aea6OyUoHRuPZ3ZUE6HqypC2fRJmHMlg/tcC869/CZyJuRh3fo7kTtrOky5NjZoNWLGDMb7BqEaS8BU6GL8aKCNxNF/9jwig2SZiypw291fh8PqgdGYw+AKoK/pOM9TgoHOdqSDCbEA65+GNscC87papFtHMUbm4ppZR/ArgCGcQax/AL2HjsA9txFxUwDD725GakyFvjfegU/lhdbpxsj2fdQhScy69Xb0dZxC/szJOLf1A5hri1E8fwHOfO87CJ4bpnNTSmuNbAstEmPjCI11omT5UhTMnoWUPMHLamZQeeCcWo3ctUtQ+ZFbYWkdw9FvfgtjfWGo8m2ovvlj0JS44CmpQ9sjf4T3UBMCY30onLcAubNnQxOIoeOZFxiIPcoT8mLjQ7DXT4TNkadMDjr29m6Mnjmi3HWihwFNjz+KwPuHKPUJHBoZ+G3C6JGDCPR1wH/4KC488iSG3nsHwxfOYHTLVoy8tZVRSL9hHSIEq6Gd29C39UOMvPgmUqOkJQadgm+x3h70kAl2v/I6gqco3xlgggaML6VPjIZXhs7Iap0Elkjm8VFEdu2Bb+92wNsHnVnsxX3kApaRQUr2Gjl+Cv7N78H/5mvwv/4awju3Q+tjsrXrYOLBZMRMqvsMgtt2INV6EkZbCjoem/lSeWm1GgJNBInzTDJsI/UgE7ORMl2vh149juiJw/C/8QF/ew+BrVQJr72F+IkPueMYCxFC+PAh+N7bjPG9u+Bn3SNb3sXYO68hMXAWamv2yrZEkRJlLIswPxDwBJRsJCpVGT3ZvAbBHA2G305QRUQQ1YygOdqMPb2DGPLbMdExAZ5yJgH6y5/7NmMsOQqtGI4eq8SofOT3ONWe9LBoykk6uoE4za+cTp3CQLoTeRVVaKhfoGCBLP8V8FMRIC4jRBb0WBWZKEWALUnAS5KtxChJYuEE4pEk4pR78RhB8BIYyj5ajR7v73waT736fYTkIeT/Xy8iEXhgtZ2fWRkZ3JOJsUwa1E8x4I47nHjl9Y/CvsyKDx/4mVJhAUYZCJ3NesohBIOyDUJUVNaL5JCf+F0MKxJEeY6GDH/gd0ONEV959Wn89sGvKH2K6VojvvDD3+E7KzZAN6xFXlU+bn7y53jn1SfR8/Yx5QoWz8xAYvHkip3Yj8ZTJVUI5cfw6S98B6HRMAajnTjwly2IjAWhKjRi0U3rYbRaYTC7UVzfAFNcjRd+/G24CorQeN+diA2PoyR/Asq0BcgU6LB55yt481s/gt6rwqRrKdOnzkGGGf44M7n3fAcydblYsuEKWK0u5SFDoZBfeWyhZ/lavP/dr8L/m820EcuXJGuudaPsV7chuncUrU88i7pP3oTiOTNgHVdjuL8T+375MGof+gzlbDUufvZbGG7rJFQA+Z+5EdM+9RCO/uu3lDsIrvnsd7Hvp1/FzG/+BFv/9AvkTJ6IwuLZ2HzDTci0R2hjDW1LR9KI3UWCBeBeNBl1H/8EtBML4SObSoRjCuMwGj0IHzmOpt/+FokmL9vLiGRuGhPv/Di0ZWXoO7CDgPMuNPIQJkRhmVKNgqmzyaZPwksWrSHnkgbMpMPIWAlsRhZ4JEK/lEHoCbavXK3Wcist0lodkgQzSXySBDUIEUFCSvurtQ5uJ0k2ChNVh0652TSBlJX10MojtJkQ42EGjg5aJjF5DKSewWeh35njEkw8lASfkUdjpKYZrDLkJSUPF+I5jckErBHpcmFxqQ60SVpWzUbRRJXhOmKnpHKFWHpn+V2cNOtUfCPIMIjljiJNMgmdzBTAGsgwGSEospkCRopjZ1/COJGQCNDTdkboUlpEtePcR/op6fspWiTmZKEpkwWQiaaJtB8xBVniLAGPzfLJoxgEheRmjyRBI0JLSE6Qk0q0yUUN5UIOS51S6eDSZjCJZcqboMeW+1I48VoS4aO0odSRW/GESj0t6SJUmxsw7QoHTKY4Xn/hffiG6TsEbcWYUiflNNzWpYL7Or3CKAe38Hhexpn8o5pjKXHFqo/j9qu/RnATb6VJWU6tjK4QsmEgcJq0jLfsS9brlIt7/3Dgp7gGX1IYMYKO7wQnGlcDI5x5Gnz7Wyb8+rHrMGH9NLz/4A+RpAwT8NMw0ISV0kcU8pimo8iRLoOfdN8rx6ZF5fe/sldJL9zWUKjHNw99gF/dew9iHWNkHxp85S8v4Fsbr4DmdBCOylws+9NX0PvuIRx5eRN0RhNMxUbkzahDUU4NUoNjOE9p4u8bQ8wSwWd/9FOMHe/GkHsMB5/ejtDQMMxzcvCTx5+FldkrNuKDP9eErcd2ITk4rMzY0nruDA489xwmz12KiQWViIyH0NbdhOObPkTaF8ec+29F1cRZCMZGcOwvL2H0vPS7qMAjsQ4pUXmUQQwKZxqrHvkVgTeGzo2fonPblOEVesqoCb+4B/qMB8f/+Bs0fvxe5DIw4v3M9nMn4vT7b2HK1bdi+MxpXPw6ZXOvj7bSQsNEsOQPj5IdD8LqKkaMoNvy/X9F5Ze/CNOMSWSOETQ/9TIu/PEFaNUUgAorENOT7fKflkiQTgeV6d1di6Yhn+BlINiMS9fBgT0InTxDmUTWLKDAxpFblzIZP0NQWkwLs05uXyLY0NEliaXkORDcVmcxkU0zqGgDARMZ4Cxz3MmDkZKUSVpTEiYGtzqmg0Ue9qPP3sUh3SBadQIORxJpszyxg9tI5z3PK08cMLOcaoKEzhaT3hekI/QeGQKji8BFcJJhNH6ThhIyCXdSDSPNL3fAMI/BplwpMyIUIxPTpxEiQPqTEeiZJd0pctAQuWfSwjgykwlR1un9GCcrktpp6afyBEIZmpKmypK6KvdESEyy7vEkYTHCuJM6i9YUHxZw4ruaPiwveS6u+L1y5T7BOmfkajJftGMqPUKWNc5t1CjX1cEcLUYfFUmUtnCb3HCqx9ARPIo4E4A8wVjP8snVWvExCccsmBMaxVZsJ2V+S/6mxBMBR8Zb2lis2gkp6D+mxbfbMjj6BI0VSyhYIRd+FLgkZtjSE5gQ3NCXpmD7SDtiF0cw8iFj2Kd0EPDYbAMmUV2OGs4l3K9ci5EtVEFNCSICAVz+yUFZzQ2r7sPt13z1/wbwk8CRtMV3KVPWvnRWOrspjYd/Z8H3/7QRtYvmYcenf4lwcpxtz4ZgqpQsKA0iA2+V+vAlppQ2Ypvxc3alZFLWnh/5EifiWzJPhR8d2YvfP3AvfBeGKPO0+PIbr+OHV9+IxKFuGIvtmP6ra5A5niaYvQl1vhmTb1mEeWuvhimsQpnVjdee+gv2vbGJmTGBL/zpDwi3etHl6sD+X25CqHcEpnIHVt5xPUxpZrExyjvazu+xonj6BLRcbMXeFx9HevsgkgxAnVNHqcTtaG+mYCBXi7Xf/gZy9AaEyYAOPvcy+naeYDWYcekkimwy0in5bqj0YOaDn0L7+TPo+cTPkNKSxdBh5OJI+d1yNfZ+DHWfRFFBDUYeewsDJw+j9Eufp9dWQNXXhaYf/hrD22WK/GyuTiejcCyqR93a65CIxHDslWegbh1H3J5CwZz5SHoHMXzkJMNFHk0oe8iYNmFW9BFhBYoMpOPxaOpUBEkGl7SygclNpbfDYLPBYOW5jExyZH4i25QxcPxdayTroggwsB2NZChqC1mUhmBFMDKYReaRxaSFhZON6QhQhAsT6xnLjRKk+BvPGydgmAh8Kg2BhetoCRj4OTcnjWHaN0rUkoDKZMgYdWSLyRSC8hB5gonNS5sOZcgR+Z3HdeqE5WTQTh8aG2Vgp5g8YiECdlyen4YCnxNjQ6x3KIlCoxFBSsE+BBG3MBBdBpiCPsaRGkkyLTt9xsuM1RH1svQEGwImT87Ky8BnAWWyLDK0jEq6EAiEBCl5PLOKbFEVo3VZF42kCAElZViNvLiBtACZZ5r2M4qCMhjBnIhkOMi49iOSLMBc22zoIz7sDTWzjBFM0pZjaVEptg7thTcxjBRlK80JE20hQ4n0tIU+oyNoEUxoPwXwlH504dC0vy6DXA/rPzWNsitUCLBsv/9JCn20nUodU8CSNSQ5EYYb57FcjIN8MuQA9JN74VkBRHuI190meMaLUR4ohIdJOz4zjgtlLWjd0QPfKRIdBTxZQfqZ3DUj7nbFaoLf1f/04Pc3i1LDbFsqGp4mlsz2yLN5+NeLq1DTNQs7fvgThOQeVskSbAgp+19nWxYfYPkUfJNVisvKu6yTFfKjXH3jZzZqKCeCb+97Dc989TsYPzUCrU2DB974A/50/RfhPdwCU54Vc769ETGfFod+9RoMkzxY9bl7kddmwiuPfQ23f//rGBqP482fP4poKIr7//IwDK1x9FT7seM7TyDUPcZzaZhlo0jo4kgH+JLpmGSoycpSVC1bCY/ag7b3PmB2I6MLsjJclIseBNram69G7cKVaHnyjyhfuw5jmTjat+xUrpRm7AaYPW5ozWZm5jhs1YUoKZ6G7V/8IsKbW2jKrLPKk+P0+QZUfPQ6yuf5GD1+CBeffw3Bvl6YG6fDPnUWxo/vQ+xsJ+OPcoj7SKaWvqtMKsowCyplkmHI8hB0lRJ3ZC1kYQaDDWZGpo7UW0WsNWoNsJAdqwlQKkpFjZngZTDAbjArQ2RUtLkkLLm1SgasmuxGBofIMf5mijFIVARJJgArGQWVbSpIliT3FRPEDNRd2e4KAl5EjbgMoNaECRgRpOizAkTafjp5LxAiTQvoCbgEjHAsSlAjANO1jGRlOjLT2BDLxyiK8bMcWyPPjeV3GTMo3S8xBnuSZdGTRbpsDuQzoCxkcxEGUCQagtHkgtEuxyI40k7plBknx8goCaK5lMBG2jGRILSZ42Q6NtaQbJqWzLPqUONwoi/kxXCY/sY4kketCjuSwd0ZVQ5i0XKcHM8hc2QyJFubXZxGvkvudCKyJYoZD9xex3qTkceTZHXJPh47qBxDoEZFEFCrmAxYBnm8QIDnNbIuBtUc9Afq4I9eQK5lGBZTCLq4BjX503DS20TXa1fsn1G0u5IWmNB1PAdbSHxBGKfcrsEQSpCNJvjRxHYuL01j0pQYYhQSj/8ug75B2lqGekkXCBeXpprl0iGa7mApyd4Zt0r3E9vEXqqiijCiJmcWrg5uRPHJYoCkwtiQwZsDO/HckVcQ047QNtLHL0Et7ZyN7SuF+f1fBX7KIqxNnJUVlorGtfjdc5Pwfc9UzLp3Jt4//G8IZTv3uB3LI+DHisvCtcoiZWRVucGlqipvAoVcmGWVp/izYQPWMXx324t4+uFfwL9/iAGoxp1P/QBv3fcL9B05D3OOFbO/dh3iTiv2fvVJmGvJrq5fCxwewaZnn8AV3/48NBU2HHz4RQSHA7jpT9+Foy0FM+XkC9/5FsbPDjJUuZCdKoUiu1PudnKaUX7tcmy4/R74Br0Mhn50HzkOX2cfVEHKpVwXcmZNQ8nkmWh+/R2c+unvUbyWsviBOwn8dLTQGDLBOMzGHLq2lrLGi0znEHp2bsPYu2SGlGCKVOQ509IhrXCcMVFStAuDUkUwUrSdOHOMTMpBJ8o+Z1hSv0GCXUc+RTBTOQgExjisfh30/YCFDExVb4R1spuO7SHLIEtTxWASiZkxImXTI0pGIOxUY0nDTDBjYcgKBIiYudNhpAxpJJi/0lEG2qDMFuNncvBDR6kZSceQUAWRGiHQBBmCRpZPS9ZDoEuZY6zH/4e8/wCU46iyxvEzOac3L+ccpCfpKedkyVlOOIAJDpic2SXDLktcYMlgewEbg3POUZZk5fiUw8s5p5k3Oc/8z+2RwIDZBfbb38fHv6R+PdPTXV11695zz62qriY7IjNRWA/zNbBsRgOdCkPWJAFfb6Rh0ViFVYkxm+lIVHoCA0FGrTbQMDIELzaJzNvkPzWZFYtO4JZBEVZf2BfBLMZYz8F8TZKnjkCtUxFw0wiw4MIsU2mCC0HTqXGi2O7CqQkNr4mhmsAUJpvzJ+wsa5jhrgSxlJ82+y6NOGXU5ZmCPy7MiAye8idsQsPzGhwLkPTV4IWhMM/LoDlvOd6zshIztMchnxlWSz6vSSBImUciM1AnJhEId2LcdwLRaBvLLvMNIwxRWTe2pTy9kqYdudieVxSvRnugDLHkFDZWWeFL0dlpPEjqcxANu9DjbcNscgwZMx2SWvpPE1DT2cnSo2KLQkbE2MTSMvRM8noGrZnhczyIIwdi2L6Tbcs2sOqNKDGXwGYwYTwYhkFNQKMOBlMdCKTHsqPFzCTNUF3eb+NIF+EDje/F5XkL8MCBIzgZ8eDWpRvgskfxtRM/QJfUSxnZ5EVi72JHTFf/Y4S9f5oE2WUlD6lwLGHArx5Yiq+NFWD9bc14MfELBOhxhdOxaZVzBCzlmt+DnxL4Kg0l9VMEx1+lg1Z5wTm9j/wa1fjwtZcexYM7fgPPMx2i+XjXjz6PV/7915jYcQ66HDOWfeYdcLQ04clbvwh7ZR6W3HA5NF0hvPCrO3HxP30UpVcswb4f/xqTwyO4+e4fYXrnYSy64mocOvE6ul/Yp8wPTNsZiuQXKWAi4GIiS2vYdDHCz76GIy+9gOZrboVubgkmfb1IzwZgKCiBIZmD/ldfxuBjLyMzI+FVDOaWUuhLixGN+aA6N4SkJ4EI2ZmscCthG02bXtfOWoqnz1CJadU0ar0YMJmXVhgZmZpBY4ZRwC2HV1gtMKlNCogpnfSFetjIyuwMm5IiVyfDQwrWmJNA4P5xGAIxRL+aD7exEpqODGZCHqip5KawnsAMjKSn4PESIMJJGBNkNPEEfJoJKn5AAS6TOQ2LDBxoqV80spiGoBVTweEiQyVwaWhAiQTbX0bsaHAWASsLz5ehP4KF9OvqKEMlTKZRWhk6G/k9ntQR0KTmEg0I8PNu1Ne0dPqTJUYjZHRkY3KvJEGYhFDp2I9QtyM8Fgjp4A8SMMjwiiwm6FUG6n0c42EyT+aho7P0krl7EzHeK6H0NatpwDlqF1aVldGpkOHJwgRkkoORIHzUs2gygiIrZa1n2cjCBByjcQNi8trQcArT0WnKOEj1VMNC1ndbw2L0+Bg2E52X1C5Cc90qlNbmYDTAMDrtRaE5hVlM0REUwOe3QBd0YaAvjoHBASQ8R5EMdKLXfwThzDCqHEXIoS7I+pfJVAS59lzMtZuRQyAaSuZj/0galzZrMDg9ixJjI+14Fi91vYoOth/IsPUEd8Vqkn6FQWdnYZCFmtxYlrcI5VY3Omc9ODR+FBH1BCxk+Rky6QJdI97XtIbtZsOo34/n+luVF6z7M+NkkgHFbsUSZRI++TZK1dX4YtMn4KOj+fjuh1DhdOHLC94FO238P07/DB2hdra12K3Yslh4Fr7+scFP6WUAAwYb7vtNC/7jjAFLH1mHfWefxmCgl7/RGCgMJTgmy5HnKi9ULQt98iELh8q8QLJF6a1QfmUoKp9SmTA+//R92D58AG13vcoTE7j1Pz6Hl+9/EKOPnobaZkDLR6/CuptuxQ/fdwtyKyqx/pa3Y+z5Q9h+329Qe8kGXPStz8LT1QN/YBrzL7oCr37+3+CuK0fdrddipK0Nqlk/mQ6NOL+K4VlCmZ5h0DkQPtOHY/f+FolRD6Sr2V5TCq3dqoQtqRi9+/AkkgQRHesPaTiljYguPFdPJdQxrFQxpNQyhDbqLdAadTDkUGpGI1kYAcxEUDNaobOZ6DkBm1kPq9lCsiJMjJyAXj3jZG4EGnnpOSGH5SDIOJivn2AQjtBAGcvE1XDMOpD6qAb9e08gds8A8Js5yHnIgZmjzyPhCsIZ18vgKLQNAnaUK0up1pMNmhPKcZIrMhFhoMzLqoHNKs9+ammUZGxJo9JeBW4VeEuypgRCEtYzD6q0wvJmfXFMM1SdmdYgQsYozSxkOp5UkR2q4PcQ+CVcJtALuxaQChCkpPklzJY+SYXV8rO0uzyeJkqmuEDZS0gsMuV3WbmGkiRj0RFEokiy8DYCsZYNEJGVZHi9VpwndUh52TyztWgsaMzJITakcdobhy/qoR/lmTxH+gPsZEOVbiOKbHIHLRx6F6Zn0zg83olAio6MeVjV+bipYjMSuUuwaP4SzFtaizjZT+v4SQQTI/DEBpGXyMFUehZunQV+XQy5xjnQZOpgCZUjM6RBaGgSr7a9Ckv8GBa7C+GLixw8dFRajCe0GKZcHLYcDIUKYVM34z1L3Tg6PQSLxYLVBcV4eM9OvDj4BByqMSzLbyTzVaN/dgat3hNkbJQF677evQq31V5NB6pHjJjxYNcL2DW1j+0lj/Ol0Wy9AnduXoNjY2GsLHHhQ1ufwZnoMcqK3kaSEBGCJBjSy4IRLhTiQzUfQGNRHZ7tOIFN5fNR68zFXacfw6tjL7I9vNJK5207qxWS/rHBjwomyhlgCPLdn83DdpMVprEbGNadweEnHlX6pkTxsuBHI6aSnsc6JlFOKrwCeNm8WHEF/OSvMqqksMAwrr3niygqrcRvvvYdaC0afPx738Nvv/l1TD7VhqQ2hcKNjXjHz7+PtqNHaMxWFBdV4Ll//gZG9p5Emue33H4j6t99OSwuJzqfeAmtP3kUgcAUiq+5CPaKYpgCUSQmA8pE37GAvHR8BOkAwSZMgyOwaWlkGQ2Bm2xConejPAMqo61GAopJBy0bUl6ArrPxbJcFFsrBaCT7YXjisMiD4zYavQlqhpI2J4FOOuN1Ep4YQKKDlI7sMOBh+1EeAT2Ssxn4VdOIwIM0DRVTZI16ArQtgLCaYVM6RFYT4n0j0BgIZszXJPdetxzqunykr/bD/P5qODbnQXXi51DFwjDb3MglO8oUROAbJKDJum+iTzECkScDr5/MjJ+J/UhQn6ZmyHqmDUhF4wQiI+ukht+XwvAMQzZ5HE8Z6mC4SLalJnoaaSRGowCNhLwS2rHclJkAmjg2M39fUGghi7IwZM8gEvajnWw5LgjJ3ARclb0AHT8q3/lZQ50gKVbAUMNzFZdJwIqnZSFOhqU8x8BQuSqXzNSYQd9kmsCmRoHFRgejw2wkhpk42UyKdkIWKM//amnYOl4nQCDdDjJ7IUdfgHKnmYDBO1AnHTIyTfZ3bHwU3qSAH52OZgmub/w0rrjoUrgXxtGpOUcmOobWvUexZ9tedLWdgcYvDorhJg3cXmzDioVLsHbLKlTPmQt3rBaRfjdOng4if+INnOjeiueG2mknVlw7/2K8rWU9to+wjZxOuHNscDoicJXOwJmbgDnkwFR/Ed44nMK5wQNk96/hxroBWLQ2jM868cPT2xjAjyj9oBvy1+Lakk0YDAWxkDJ/tfcYnhjcTvIRUOzQqV2MLyy8BN5gAI15FnyrdSd6oqcoftoiWb20rjgj6VOWZ+ElfF7qWoNbGt+FMlMO5RHEY21bsW3iRSS0sqya4JS0o2y/T//Q4Kcs+kgfnKDRvvPDJQzPzDgeuQUVc0qw/13/gangKLWW1k36LE8yiDdhtMPPvE6Eyqul3yvbgf+H4CcSFaChhiL32gZ8+Yc/xfatL8GU48D85tX4Lple6pwXUelgp6Iu+OCVWHP9zQgEvTj71Is4/OCz0MV0lBuNmuBiXlIMjVWHyIF+qMmahEPQBOnjSWVg4nfFd/E7AZchp5ZMQmdIKuupGW1OmPVugpkGmlwdXMY8Mg278vJpg0lPwzaxsGR4dgZWZums4n305Irca+IMHQIhBOJBhBOzDI/TBNo4gtpxMjqGc2o/zwtlO7cZMoU1ISQsQVjl3iJnyopOHxarTHGgbGj0JlEcgp7FQqCgd5Y5aLGEDkn7HIQuvwmRL04i2DeJwJOb4fnVPfBsa4W63k2jNmKqM4iZNh8SVODY+XlwEnkzalGARAaahEHpqT9Ou7DFuKJ36bQG/riR1SwlW60l+6whe2SeGoabWoIbC6s30UGQGgZmBhHwnyND7GUNppRRSZtOhblFLrSP01kQeBsLkjg+lKHjZFun2QaitGR28k/aQdEbASoyNwvBVfRNRlGpHgzJNQiS7Qbk/busgBFmVOXzuCmFgek0tGkz6nMsSFFemowRx4cn4E8RAJm/huVV3ovLjFLpeLZfkgqoZxta2e4mjYlsjWDP8o4FAhiN+BHPSB9iCRoqvoyFi67D/BVaOOvP4NCrr+H++x7GUMcoXSSvYXllJRhZMUZMOJNiWI0gknR0y65YjVtufw/KyhcDfUXItHXi7pd+gE5/L65cuAXrWi5BaV0RJsmUp5ND6MFJltAPD8PyNPOxq22o1WxiaF+GoV4z/GdOoQw/UJ6IiifceKDrCMP4KSW6yteW4TqCX3NBHm1whmHtUZwJnqVex5QpS4m0FrWmpVhdnIch1nHvdBvrbqL4M/ClJyh9cSq0R5VBeQsbJUV2GkGxsRDz3OXoZijdFmiHRhek/rCuYq/SZn+U/qHBTyNWI+DHxrlktRYXbQG+/e112HTXp9H1zYdx9rVXkKESyaRlljyr3CInSRSu1EsJh9kg0lmrgJ9yLn/mpoz40hDjmgSu+fTtqF6/QAnNDj7xKg7/9lVyD+mTYM7C0DMJOKqLWP8EAgwtGFgizVBW8lRRJimWUUZINcLAqKTyuI9BR3aghGFmhngWONMmmA1mqBgCmVg+bZ0HyTVdyEnMRVloOeJWKgXDVm3IzHvGEVKFkIkSSAMiA8Z6US9injBm/DPIaKegj4YRzHgQMwdhz2FoxnAvIaEbjdTlZNuRHEm4abWokZtLJeI9EwRLI+3eQOVIJtVsOxFBArPeDAZGVPDMyBJiafgjGcwynAx4qQtsf0XGDIvsP/siLNEZxD/5NGL33gD1Y6eQeOZxwEyw1tNBycITmhTxRkYzWHeCSyolUyhk1DvbODKvzUo2ZWeYm2BIGw6aySoaYS5aAZd7NfJNFdwboTeTQbp8BBgCN2Uty1ipJ1wYmTFiMjAJz8Q+eMdfJ3ucIGA70VJaTODTI6EjAGrcZH4WGqJQzVHlAf1gkOyWhp9O02mSOcpgmY4Go4Af2y4lc+Vo3GaCbSipZagpTJOhMwEuhyxPz3qZyFB1egNcehVDaxUa80043BfAZDTIilFO1B9505i8YVD6+IShqjJkW8J6sjjIvQo52hy4TEZEE1F4ImEUFX0Qa5d8Ags2WFFS2Yk7//M/8Pr9L0GbNNG4ZT5idqpNikxYyk1T5TGZ7UCdpgz9qSDclQX49Oc+gjXrLodx0IWeQ6cVUFm5YhnSOUmcjZ9DJDiFnjMDOHDqKCZPjFFHCO4EcXuFEWtXr0Hz6oUwWpZg9LAFgePtGBv5LY4OHkF/sotlp0IJseA/k8qBXIbuIWLCLNs3o5bRZoF8mdhEm2IBo3TOOjK9HEMBCtQNNE8VhuOnGMayTdVmAmI+1tkXoiRHhzOzk9g/cRBBRh00H8pabEtAnm3AHN8q/eOCHzeZaCshiISy1W7gzgeA665zYv0t34K62ohDH/8+jXYoew6VQK4RpZDGkS/KMTIZYR+CpgKEit8/D4bS6yfD8SmymwhmoamgYjED1RCVXDqKIZM05XytomhScenr0cgIqI6KTWWXF26bNC6YdA4CioVK4aRhM/QiCOolHFWT3RCUdBkb9NSdpFHL+5ElxBl+Xl6OyTs6kf+YDnnTC9AffBYWvw8xXwwB2zT02hmWbxpJg58MkF7VSN5K4DLT8Jwy/1cqJvOvDBrk59CAU3pEZUIsWbC038h4GuGQhqwtjonJJAb6VfDLvGjKU6ZhJGM8l8AnBi8hpFork8ZFdKyn+J3z4aBISkODUydo2Je+B4avXoTMex9F6o46JI96kXr4cahtNTC5L4OplKzNRGMlmKoilAGBJBDuwOTok9SfM4rhyvqpJmFzZrKYeCVgvwTWki2oLGlAc/0ESl2t0HnPkrVOIaKawNjsNIw8v5Chpj5WQuY6FyHjepw4W4mznV2s4wjL62ZoakWDgyGlLYihqA7jCbJYWaY/xDA/acW4V7xYN4LeVoR9p5GItbGS8kKcpAwaI8F2Fr0RKJSFRpPUBenHko552aTtF5VZEScQ6chUDQSiWDqJnkky7xRjeulzlhiajCbFkFlYtPBGrTqHebphNLig0ZtYJhPKbQ7YWdaR8UkCuQELWz6D5rWlWH9FFN/+2uex7bevwSQDfmwQgT1qr2i1uFflryRleheTou/8L0DqLnDhs9/5Zyycvw4dO7tQWV4ETZUZ4/5+tL6yH48//DQGR4ZJKWQuoBAEmSROu2Y9Y+SRTQvm4Uvf+izyy1dj74MWHDi8E609n4BJP0W9ofXQBqQc9BP8znJxny2HlFHEJ+XjGbRJSo2/Uz/VTuRkShTiMZXuVkbyVSDI62rxydrNWDEvgsMDGvy0dT/6kowiaPcZsubsnZQmyabzHwR/5KMy1eV/C/wU4OMWk/3/x+CnJCmbWDurqk6ocN8DOjz6uBqnjm7Chv/4LHqeeQ2n7n0E4QjDPZ4nwlbqo1xHBeZeGIvSCFJH/ijNLJ5XwIyyovHzF36W1XkV1VK8jkbps5K4UGNk4G3RwuKgIdsIajarsshCkoxEHbTB3r4Whtl8yAuYaR3QMTyUUEkr45pkHdHoNEjXWP4I/OoJhOj1MkmyNoMeOcuuRXLjTSg954ezNAcTs/+JXPs0Q9sSZb1AszFAz9qBUPws9JkZ1kfD/PSIRDPw+jLoH0jA6yFLCRIsvcpraBmiyFQSAhUNR2ukyYidkIFoiTgCwoq+X9AmsdPzH5UkcjufzttV9pDI8LwnVttrofv1Z6E/vg9qUwSZ4fnQPjYCY9FqGN2L4arKoLJ0BrlROpN4GCl/BcYDDTh6+n4M932TiDLK2wrCumG2roOr5FpUV27CwuYJVOceIiM6BEdhD5U1BwPRYoyeiGPbyRmUuPXYuNgOc74XeoId0k5Mhi5Fx2gTgUcNtz1ApzCJ8MwsLJoRZGIj1FV5MbqNnqcRmpx6hsk5mPEVor2vFJNjU/BF9sM3uhsh/xHqxIQiDHm6QDROBKc4UhpG1qxpOBRKmc1GxkZ2HKMhh8nOE9kJuKJXkhRNU1npUOR1BI1wWRfAbCkmuypkG+QgyUag9iDfkobdAHimwoilCmGuyMOtnzTgld334edf+AlU8j5mHR2UAPCFdpFivKmNft940jYy0V+W9g+iYUUTPvWdL2F0ahoOo5lhehr/+aO70LrzKArchShrKmeZLGRyaaX8oYkgfFOMQjxBOsUkCucW4Ts//R7rvgQ774lge9t34PH/+vyd3gRJoiS/M7hsomWx7jSFtCxkKt0WBgTSbDPlPR4pRjNBXkIMoZRd2lJcUbAS6+q06J1N4vmzwziX3E0bZL6MpJQ78b8yWCl5q6nM/C7OW6q+5b8BPwOdq95EJ/X/GvO7kESY2ekppLmXavDOW4H33u6kl7wdte+5HJ33PYm2x15COE02RZYmwpFwVgRG+VFQ/KOwDZabli/PCQrTkac2DWaVwppkJFTtYHjiYuhqp60wRNQYKTiyNnkY3lSiUSbuZix2em4nBWlFNE8HW2gR7A/VwdfaCr+ql0xinAoub7+aZjMHYLAm4DLEGKwJ+JDgCNoSbO0ESotBDMaESPnHUPJPX0CRM4bEMQ/D+Di8kQR8ngT8U3YM9UzgXNcBnOt9CoFom+AV20km5bINmKcsNsoWZZ0IKVIPhmZiqPKUhSinvGwmq0SCgn9bEkVT8YbyT6XSQf2uDyH/VrLPQeY7+x7YXjJiTm0EuUV9lFsfXKo2JCa6AUsc1vh8nO14B9qmc3Dq9Ffhn94Hs6kG1uLLUFB+I5bOMaOx/ChqHNuR0zCD2Ughprq0cDr0yCt1YrzLizMHRlFQYcacRYXKUzTtJ6eQUI8gj20WGmZ4Gk2gMDcIc6UeUzELfH4D0lPkbLEJJKn4QpBz7TFYQpSpOp/McS2C8UXoGZiH0z1ejIxtxezQi9T1owyDo0pUIAsbyNy7DO+nxKoieTI+DY3axNBWCeuUzvss6Cn7tInsuQ4FrtUociyD3daI3OJSFFUyzHX7FZ2bCnvIsYJseQ2KDbm0JxP6xmIw1yQxb1kcn/nAR9G3v4ORAw1a1EWU+C9Mol7ynpG4OoG3ffSdeMfH3oPeI234+de+j662HuTPq8Btt98KZ3UONDp5GFpAPMg2CSDljeLQnj04tec40oEMWq5swY9/9hs88OMwBtu7sevcHdSv6awu/ZdJ7EsmeetRoG3hNx2mE4MIZIYVUBRmqDgTcS7c2zUlWGRvoAOI4Ky/ByHwPJ6oOJHzdVdG1RWblu4XYtV5Vf5fZX5/H+AnvkaUTwUzveYvfpXGGzu1uPdXbqy+9eOouaQBPe9+An2TJzHF0DVJliPaLsxHFruUyZEGmx46hwFmm517BzTO7By2dCFByeRBXOdBOk90nF7S7gSKi2EI2MhaLAiO8t61RiRGWGl/CtoRL0zjflgKWuCumQ/jwe8j0fcKlUmGNQC3jQ2QVEOd1MFpJVDQhGSpwDAbL0a24CFrizFCGqdMh70EXFMxrN/8GVxzFyL0yhCSuRZM+zvIFv0orVyCSnUZdIzOes7sxpm+H5PlHqYSMENFLvzHOgrmSxIjF8VTa2SJegsyJm5BL9JxmRvylxvRHycle4Zy0r8kAGiu+CAqvnEVSinDmkAMeWNnUG08iaLyMJJOOzwzerQdImtV6VGam8TrjxchprsZk5lezHg74XIsRE1VHZY0yVy011FZ3w6/3k225kZZnQXe/hkc3zcA73QYfQNeqMkK1CbKs9CCZavdmL+2DJ7xFF59vBvHTkyjtNCMuQsKEbQb4Z+MKH2WsvpzhKGo1WlBqi+NqVCQZaFYitMoNo8y9LRR15djOLUYx3oW4uy5AUwO3Ifw9FbKcIwylqcaqBOZ7CNaAn5ilNKvK4+giS+RlXbETOXph3TaDpf9UpQVX4fK4tWY22SBvWAWIcsIEvFeBJNdDPTIVifHCAfMhXlYc9zKI2iauB0LFzbima1P48nvPouol1GFRB8id7bb7631v0sCLVokUmkYiw2oXFiLibND8PVNsOw6VL1/Pp746cOIjcfQNdKPFJlribMAGSedMZ1772Qf7vrpT3Hwwb2w5ubg0z/4PPKtG7D3N1FsPf0ZAtS28/f5L5LIijqoZ9u71E1Kd8Iso5YYRrN6xO8CZPJB4jD5F0vK00OCKXJcBgpFpwWQaPlSd3FG2aNsEEpcvrJxrr6E4HfN5/9xwe/3SRTMgJWLM/jXr2rwg5+ksf10I1Z+/x0o/fAkkj3TGNNMYyozhXhK1irWwpjvgmt1GfQ1uay4FRa4ABvroA1DlzRjNjcNb/ocJqRxDASy4ULk0HByA1qY+2ZhJMOyhCNIuZ1I+nVUdhtMViMcdg90BQVQTfXCcepfkdBnEEppSe+ZXxQYmuE+nkGYIeh0KMmwTENvLwrPdqQ2aBQQYX1k7hhlaWtZjYovfgEJmdxLxU93DUATi0PdUA5tTSNK/IUobc3Dqf0vEwC/yrbooDJn2a087nWhMUUnhKHpzHlQX74WjK2QPErj20ulFYb45hP/ykTVUQzIaFyD+sVfR2N9MRaufAPzGabmVgUwESGDOU45BDMwk91qqdFqUwoTw36c67Air3AjgpYCJLQmVJbPothyDqWuk9C7SV+TJcirzaXDCOD4ng7s3uXB7r1etPWFMBGPISMTw9MaFOhVWNliw9uvK8WWdzYwLzWevvscKhsc2HR9LfrPTOB46wgmw0notWT7cQ1ayqworCtAVBg9WXxnvwpnXmf72QmGVWNwZJIIp67B6emrsf+EEQNnf4OZsV9TrkM0FAXaWG8RmTJfgLpPIapTSpeKTGeR6RppdQGKne9GY/UdaFiSg7qGFMLWs4j4OjHeN4m2fe040noIE14vPIFZama2ISxWJwoKS7FiYQtsbhN2bNsF39BstquC9yUmZO/3FyfRCem3JA+VlzIx4pA35Mr7cxO0bfuyPNx00w0oshZhdHIEsz4vqkpqoM3RKs6o2F5A+hDAu698J1STaay9cTX+5St34af/0o2evqfROfkDJbr4r5OcoAgMBrWLOw3iGQ+PpSkrsQFCGD2H9P0qcmVdhQEqjFBhfApAcU8Hr5wnYCe/M1EU2hSjL+qQfL5s0zvwjms/9v8f4CedqDLD9LZ3m7HlbUbcu78Wu+cYYPlgBI3ePNiTFtJmev5EAiqzBcZ3zoHmigqEhvxI9snjUl5E/H7kxE1wGufBFDdgSudjmJoLU9AEo6kPTu1R2IZbkZntgZbAYhGqPgUEGU558hYjvmALwvPrMekfw8TzD2Oqdw9mqRFCxUWU0qcm01ik+eSvhKfC9+WfNJEotNLoGY0yx0n646TDWF3QBIM7F7HeLqTHaXg8L+3IgfP6dyLvY7ehcLQAeTvM2LPv6xie/BVzkyk00h0gjC7bnHKNSh7fKpsDx6+pwOOD8I+XIvypf2fB2EZUPuUkoS3ikv8gKT9kPyqfJb0pX95Rp65D47w7sWJpEzbOeQQtiwcx5CvGZNcs4mE/dOkQxiZmMTUTIvtiyKZOwplrlVdKMFyUpx3S0JjVKLaNE3B80Fia0NQwD/kLLOje3oaXXpvAc68O4+AAFd8qcT3vr8hP/ggisCR0Jo0GPb74oTpc84F6zPRH4SjVk7V58czDvTg+HEeYesz/cKo1yKfOGirsqCgVVm5AQ4sbNbUlZEcaHNo/yhB5DFXFUZhMC3B06EYcPVOBkyfux+TQXTBqJpSJ5LEE2TvZlIxiKsHaeVEphplxkXl+CIsaPoZ5a1QoaqAjjp3C66/swtZnd6C3pxdGRiEuoxgttYAeMBYX5ijOXDaZEBVUQmy72qIAtNxHbiDOUpiPMlXxL0miR6JTkniNQpgoMzF3yUJC6LAuzO9JgqNyB4pXjYoF1fj0t76IfEce6kpqccP7bsL0jkE0Lp+Df7/zZ3joAS9mTo1hX9cddCp0Rn+kH3+Y5P5Zx5wFMDki3SUCccJmxSp4X2F2zEbpjZFsxNGwvSRvkbRiKSy3EsnQVkTmZlUO1uWtRpHFwe8qFC9chrnrL2fURQVj+kvA7+9jMVPJ5oIM/+JE70GPfuyYBraCcrz94w1IHp+Cl2HogGoQvdM9ZF+ziGjInjZS0J+0IuMlu3jtSVgjLyDX0YkqeZnK6itQf9VVqKQQzQkjCmZHUXjybljafoXE9CmMBrw4G9LjqF+L/QEzdpLV7U5EcCzYj7PdO9F2ej+GT2yDb7YdcWFvtE158kovgwpi6ASW7Hy286qQ9TCscuq8WmeFnV0dg78TGJKeCSSG+tjmfuV9Gspjo8kIIseOUWutwEVzUBw2IjaoxrRvL9vjgsPJ5i0pq/b09aXlsF9ZBPtdRxHeWIn0C91kYSro6uqgLikWVEImElbOziZpiKzSZpMoU7aM4nOlP1FA1W15N5qXvRMXl76Ilms6MDaTj8EjI4iMDSAYHCMTo2Kz7H6yoQANOWxzwR+3YmQsilGyMZ9BhSFPCDtfipAlmrDl9lUoaVbjwNMn8NPvd+EXL4+hXyzexvvJSLrITSlG9rOYBYwqTNOmRrqCWFBmQPehUaSjSbz63Ci+9tt+nB6NoGs4hG5uZ7gdGolg//Fp7N3vQfspH/r7w/CMemGjYa68qpzsrxCnD0aRyAxjfnUH7JkSxFQbGBnEYEu2w22UZZ8MiNAOIjL15byMlACYTNhmvhHr538ONSuB5rVTOHP4Zfzg3+7E68+/zngPqG6qw2XXX4G1F2/A3GXNKK+rwvDoqPJSLgnzZKFNvVZmDJizOM9/4qOkttnvWRH8Pl1opz88qiSlaNl2y+aQ1TQJy+W7AKMhoYMuQ8KgscCqI0FQGxEeDaErNIyPv/8TGJkaxQtPPYPoSJBRjgG1y+qRTFox22NB/8yL0MokeEU/fl8GRUdYLgEopQhKGSUJ1GWBSXmpk+x5iZRLPsi7pZWLpMKSA88ReBRAVAbXBAzlFhIOMypaYFmOj86/niBoh5lOyVFCPS8rV/RTkrIQCs/9+1/JOSulvzpJO2qJNMe0q2G6qBnFJ4IoyrFiznQBCoYsyCGYFTVoUf5ZO2rqgPKOVhQ5+lBcloMVcz+I+bWfQ2JuPbor49g22oEDW5/E8d0/xm5/F/Zq7ThuqsdwxQr4V2yGatkSGBcsh7m2GQaZ++Cbhl4XhzY6C7XycLs0uSjZW6fzIj2fsoqoHBFhnxd4dgSaiQ2T1nFjA2bVVipKBSAIxHuGkbN2GY8ZYBtxYmp6N9ntUDavP0hsZJZJk1sM68VVsBwaJkvNReLVdmgXV8H83iugWVyHTGkFMDpLdkvrVAovynNBYS/kKXvWj+0suqcpmI/KxZ+EKl+DLWUPwWduQP/hIUy3nYa9yoh0jgs7dszi2O4pMtMkdFY9CqwsD3VDa9FCbTTAKc+4BizIGLXYclsRSosNGOsew9e+eBZP94aQtPNGCkPgvbO2wvSHdZSpSGJPk54UahqsWLqU7DjPikf3eXCiP0B6wJPE3pRNzmVGZrItgxZjJBMnev0EwhkM9fgJQBlU1JjRcnEhxjvT8HgHyQoHYEzPgcG2DLOzfRiaakeZS0sAyGCWICvGKkRUK53xqkqsbvwOqhodWHFlAPueeQpf/8q3ERrzw250oLylGu//zPuw5e1bMK+5BXOXLETL8oU4vH8/xnon2LbntYfGr8wQYBOITqVo+KIXilGLHLi7oD1SMSU0VD7/oWz+OMmvv7uOOwGg8zij/JF+R6GW8oItifbsBTk4fvIYDr+4C5koQYOOpmpeJcpUc9HXEcaI7xnql0wM/b2uCHaJFQhUS5eOZC3HzsfuTHL/7OcLpVU0nudIPZTKUaDZIkmXkBYl5go0OepITsoJcm5lRFqekV7nXoGFxfPxg0NteKLrFEwFeZgzZ44CdpL+3wG//0HSmgtg+vA7McTbnv15N4L9Cejb9cgNGslO8mB6zwKkLq/F8OP92PfEKWzbxvOO3ojg6EdxTOXCvqIpnH79NXT++N8RPP48wlQCfe0SFF19A4quvREFl12GnI0bkNPSDEvTfJhalsNR34SZvcegChEwZHSDCpNV3AtN+j9Pis5kPypJ+S600u+Fvnou4jl2FHmLMTLYikDsbFbJ3pTE/yoXmRlibWiGboEVoV4tYgfPQn3dIujm5EJ9eAqpixsJRiakzpBpxi4o83kFUGole8lI6Zqn8rigu/0W5FxUDFuVFUNPvoTIpB961SQqlhfj5Jkg9rw4AXepFTfdUoZ33liIyy8uQRNB0eCOwVWeQnE5sKrFiI31RVi72QmDkwoaTeAY2+jOIwHEBKQUUf5Rpd4iCUCIOaUZji5vtCNKUHpuxyQGPIy1ZTrE75LkxU08pmKlrJs+gyiNun0ijgN7pxEe96GyOIXFy3MRmjBiwjeF0rIp6DUEv3AhuvuOwWzw0vgy8MUSSigqrMNF43I53oOl9Veg7oogvFOt+NLHvwhj1KKEWDlFDnziq/+MK7ds4W/T2LpjG1oPH0FvWwdO7j2KkCdIg2TbKqyMxWbZFKYj3IdyoMXxJyK4fBYQVPQse64SSfD8vyplL31TyuYhIalocmwmildf24ojb+yHKcSwQ2Jm/pfXKlS5LkLbuVmMBp/jsRDLJZkpHFUBHPkq/dgS6Sh92dmf/8Q0ZORXGTRS1imU9WYENAUIpX4ysEOwtTfi7VU3osWxGOXGCqwsaOFxA0ZDg0gkDVhW2Ig8Os9KVxS1ZNEFVYxm/p9jfn9jUoRXvQa2D61H6q7d8D13ECN9QzgW6MXBTC+ONmlx+sPrcao9hXPffRmz42Rr+uVY2fh5mFdWwHOlH5HDOzD5nW8gPtxGIelhWXsVij/4ceTddD1cSxsZZWqQ7OyD/3gnUj4vQzkzrNXVmHxhO1TePrYVlZItrnjV/4Pg91ZJQhVdOo101QLo850onalCf99hBKIn+dubDZ2Kp3heKlQijuSMHpFwGonXO5CenoBmSRO9hgnp73YT0xLQXlyE1LlxZAZGZFYHk4R0cr0os5iDqDENQxZSaFwD01dWwTTRjqrF63DoF89iUZEXTRtL8eR9fQgOBXDzR+vwztuqCYgpHN05ge3bxrFj1xRaz/lw5mwUnW0RtB3z4+hRP8aGZxCdDsNOJX32ebadJ8mw8w/r8l8lxbb0GkyMMcRt82H7nnEcH4oirgzqvFV7SAApSaZKiK1lDSRE+R1n+UIds2iq1aF+eSUmB/TwBwdQUqRF2Lca2gTL6juOmVgUYRlkZ17FZh1yrFosa/wkYmYNLrvBhC98+csItFNXyN61OiM2XbsBH/7Up9A7NoCOjg68/PiL2PfabrRu3Q/f+AxDXRnVpIRp8AJ55yVPA8wCojBBhd9Jm0qZlVhQ7q98kQ//4yQtrNxTwIdAbIybYZanckhB5XFRvdmEppXzUGJbiP6uJDxBAqMmSjKtZymEBUvZmAPlada64DYUMDctEtQZ5X3F5+8jSfRSer1zDPlYl7sEDY4K5mXFVExePk7BUm9UGRsuL9uINbnL8XxfJw5Mt6HWVYGNxYvQExzBCa88H5xEtdOJIosB1qJS2Eoref//PwA/aSO1xgTt9TfDWBVD5As7lbdRycPkMphg1Nuhv2oV1JsbofrVDug6DiGtt6Gx7CMobVyJ6WsTmD53GEPf+HfEPbLYpwqmJZei9Ov/hpLL1iE1MYZAaxcSJ08iceIMwr190MX9iE9MYOqllxE5tZcNFFLup/TLiEL+r4GfGADVkw2ajqZhXLgWxqJyuMdKMTCwE6HYiT8Bv6wKEJQF/DoGEWultxzqgiYdgt7gguqSRUCZFRbvJNSNBkS7RoHTDJ9lnsH5aggPUIyOB7K2ZoBx9RVwrM5BSW8xmbUa15nPYOGGPNzz4zbkUwk/8d1FKJzjxN5nB/H4QwN49JlhPPbaGF496sGRUzM4fsqLYyd92H88gL1nvDh5YgY9UzHs2zOJV7tCmJWO/78K/ATMVEhqtBiYSWEgkCTwySHJ463aQ6kJk/yWNXYFbGTUll87RuKIDPmxYJULxfUlmBpLkIiMwY8GtFPePQP74YlMKAxMBixyTbyITnNZ/bswXXAGhblm/PKbd1Nu0keVgaPAiU985Z8RMaThn5zFZz/1WZzbdxLwSYgJFC4sRfHyelTPq0NxST4iswEkGE6mZZk2uQfPkema2ffP0JgJMBfGp4T1ZgEnW5ULm0Js5fNfkcTnSagqJi1htgzIyFw6kY1MlLfnOXHpzVcAkQIkJgoZJKSRby6FSV2NmCxmyjOTxAVt2oRG13y0lBdBr7ZjJuJFPCUDcsz/fPlkQV+t2oglOcvxrpplAoNYmFOCE9PjiJ5/9FGVtmFN3jxEYxrc2fkSjoX24xjb4vKKGlj5+6nAORybbsfB8V5sH+kBcvMxr2mxAnbKvf6RwU8UQWuphOmfrkJiZzcST7YiraMH4nEl2inNg/a2DVAHwkj85kUSai90uha0VL0L6YtyMe4ax/D3foRY+0GoZVSIXqjsmz+Ae1kLUrwmsG0/Jh94COP3/hLTu18h2B2Cd+9ueHe+jujpI8yLwCfzvxTPK40lHvt/K7G2lDHVHKmYGq7rr4W1oAa2AQMGB19GONZGhZG7/17jxUDS0iElrFSeSSXoiUcV7VbLG9/CeqjXliO1SI34uWnEt9EBzEzJrX6XjGRPOnnUjfmkMrmwWC9BYc0VyC2di3UlLizHG6g1juLHd/WixKLBP/3LQoTpjZ+6pxM//XkHHtgzgb5YChEBCNkYosBASDVRAc2si0GN2Qx1ZzSGtuk4glTUrBT/UkmKU2C+iqWLYjN/lpdam1Xit8zmQv5SUdlEWSQfmjkNJkEm3zkUg8Ufw4YrSxCL2hD3DSJk0uJw33JMenoRC8qjedk+sgQBUB13oiDn7UhVtUKf1GHbE68p4aAsn1WyoBgf/MhH0dZ1Dltffwl7n9gNl87FEqSQW56HKz99IzbedBnmbmjB+s0bmHcIRQ15KFpQizlrFmJOcxMMZF3TwVkUFRTB6rYhoooqYb4CfnJ/AXDuhRHym1K734lFqd3vtz+XiAXKCRdeQSD2JQ5XpJNKp1BQloerbroK+zvOwR4oRH5hGcqLmpBjWwGzqQV2SzNMhhqCXxGa3WnMqyQRSeWhd3oSUdE9JgFyuYdMPZPH1ubZ5qDabcR9fT1YX5SHw5ND8CcneO80gVSDEmMxVuQtILAaiD8Z1LlKsNCtQTwaw3G2SVzlRUIj83ln0FDbhPmMSpTuA+VeAnyy/UOAnzQHZcc/Qm11FKBu8SUwX1eHwDeOIDXSzh+k0CyfSgfNsmbY3rEEqRfPINFKVqjNoNh1OfILViJ+hQ1Du56D7/nHeEmUQJGBoXkTKj9yKyK8i//l19H3L19D5OwbSGvptYxUAgKkisZKh8UwS6YrZ4fiFeOh0mUl8dcmpTJKuZW6/W678C+LRHJMOZpKQZNfjbz3vht5/gqyuWkMTj9GzyqPifEflTUjgCdlUjLK9tgpSWTDYzIIkohGkTrbj2TbNGIMuxI7GP6eGWS9xH//Xs4GeTBfmweTZTWsxe9ESc370JxbhBUF/WjxP4pM3xn85BcDQDSJb/1wKWZp0E/cdRbfvbsLR2eTyMgUFcXd896/Y8bUG+6zNc5+z3YQSfnOf/8rk5IT808zPMveQzmQ3f/ZJFfJJuYttxZHQfBgeeUZXe9EEnPz1Khqyse0N474bD+ixuXoH04iOrOf58oLhzSISV0YIpaWboE6J445TZV44YlnlDflieOoXl6BLZe/DTPTM7j7rp9ANSKRgthVDE0LGnHFtddgpncCRzuPYOHchVg6bxlq5jdg7sqlWHrxatQ11mL52mXQlDhw6VWXYeWmNQg3ACVVxSgvL4XZaMKs3wer00WnQnHTPjUEDhGjEkYLM2RoIq2qcFxRN6Xq8l0cKn+Rz8pBXqa0gfS+iX5Lm2Wn9BQ1lGDLHddiYKIbxUUqLNikQ8V8DQortCgsq0dxKQHQNg+5hvlw6DMIRjM4NzaN8eAQQSqq3E9xVMxbkbXcK2XAEmc1vOlxmHQmtE72IBiX6I1lUCXgj8VRbinG6sIGVNtLsa6oErFECK+MtKE/3M9SRehgWAe2QX3VEoLf6n9U8Mt6I6E0smKvTmuH9fa383gYkR/uoiC9SqPKihkw2WG8dh2sDL8iv9qKOAWVzOhRU3gjrOVVmKoOw/PiE4ifPg61QScXQdO4Co71G5Cihx343FeQHD+OBMFOer+yTZZNoizZSSkiJzFkAl9WDH99oiYKkAvNV9qbh2SeH5sluwmQibKSQchdZfkq93XvhGHVCpS2ORHomMG4fz8SSVngMaU0uNJpJ0AjDfgHWzZ/SRKmy6ocqeERqFp7YfFMwGJLMBTJvp9BnvOEPHxvWkmP/04UVXwATY3LsXZZHxZWvoby+OM4fnwMP7t7FBMDMXz/7sUwldvx6n09+Mbd3eiWJ92l70HRj9/f/w/Tm4/L/kKZ/5Z0Ia831/u/S29xnjSkbFSJYDCGHDqbi9aWYnRaCxPGENE0ob3dSXa2m1Wb4QVaheHlmOhYyzajxFGHJZtKsXf/PniGppV20+fqMH/NckwMj+PFe56FijF5hsflUcv6JY0onFeG5557Cm/seQNOhxslxWUYHxvB8PgwLFozEp4EHCVOFDWVoGXxQqxftAruxeWYv6IFOQUubNy4EeZiBy6++jLUL60HXCpYLTa4XA5l5Rp5YZWKbFsGy8TJy1iSRqaOUAlkgQZhjQrrPa/XYkMCkHIk+/ysbCQbRgMa59SjqMyGyVg3hgNdGPR3YSx2FknrAO0qhOpaFRrqqtn2yzA204SxoBqeCJ1rZlzxgXI/6UMWTRSACyZDMKVKsLRUh0DSjzMTjECkT1sm8PLesrBrV2CM5QjAaQzh1EQvnug9iq6IRDox+iqNMidSbKipajmaG1f+I4Jf1myVv2wo8Uka93y4P7oBsw+fQ2bvER7Jhrxit7qiAhhu2YDM9DQiTz+PtIZMJ2NFRd4WGOqdGFaPIrz/DaTG+ikYYUuEjgSVIpzA9CuvInBkmwI6b2WQrLXy9/fbX5Iksz88VyBOFEJpKu6VcQYqRlY1RBUFGLO/6ShnWfpJay9Hxac/g9B0GPFdPXCo3cix1sBiJAskMCYSNDil90UkJWX/0ySlkPyVKQW8qdmpRY68QIgFkaXgZYHRjKoGOWXvQmn1R7C8aTlWL59ES8XrKDY8gtnZ4zhxUoW2czK3yowP3VyFls1l6Dziw7e/fBpH6fFl0QRlPtmfkeEfpr9Gjv9dknr/ren3ZRD5yMKndn32qZCA2QZL0Sz8U2YMjDbA52tl6NVPQ+b9WM8CCyusr8ClVZcjlO9DZXUB9u7ciXSYBuwLo390APte24upXllyXgAgrTyXvGDVYqxcexHGz4zDqjehprwR53q7kYhHcY5h8tLSRVhYMRc/euBunDrZhgpnIXYe242KdC4wm0A4GEb9nGYYipzYdNXFWLtyNdwNuVi4ZgmqyBjBdm2+cimqV85D09JmVNVXIhAKKKvN5OfnQGWTEJKxzvlZ+cQD1pxgIcAoclBEQm1iPUOzARw9eARdJ3qw7eGtOPjUERx76RhO7TuL4b5BJGdnodf4oK/0IrfSicL8UlhTy5h3JTyBISTTI8xZrIdKx/vIqs2yNFyUAGYx6dDrG6UoNahhHaNRDfzpAHElBV/KgyPTPdg11IGT/tPwqUZRaS1kODwf8xzVxCqSIFU+mitZz4YFCthJ+odifspQurJnyuigX/U2mDYWYerbe6CeGuQPF87Qwri4CfqbFiH01GGkOg8rCJPKGFGUsxnaChc88VHETx5DxjOkeD4FLPwTCO7ZiUhbK7OXvhORw3lB/I+SqNPvw0/JV75rlX/cS5EFsLmjWcCQZqPwDFFEeTDdaHDD4iyCXr478lGw+XLGo3r49AHktpQgt2IO3JblyGO4EQrrEIl28SayRPhbg59SHgkVpBTM08qM9Tq6DratKmNi6LsKuTWfwrx5b8emlT4srnoE+arH4U2cQc+0Gd6hPCxZU4TL31aEulIzzA5ZOTmF5x8bwq/2TSkvU1fexiV3khso6X8qw/8LiXphYLErXEZYHXokaYSRCWAqtBojk+2IB07RgKg51BFZwl2nmkWZez18IT3Wbl4IX2IMnec6CAop9J/sgmdgms5F6DC1VGxHm8GKjWTWrhJ07+9DfWE9ZWlTFkuYnBxFciyOuuoaWG1WPPjEI0iG1Lhy+UXY138IdQVlCEQDBOb52Nd3Ek/uexbuHDcmO4cRGQ9i3oLFSESSWH/JZjSRITYsaUbj6gYs4OdchsrNZJAbLtuImtX18GSmUF5TgkwiyQiCbMqog0Z6D4RZsfk0GVkMgu6ArC3iiWC0f1h5JaeQDLH/dCAJz+A0Th49ge2v7UPPuT7kOCMoXaZGWWE+9KlGpGLlmPG28/yxrGwVu5KYKk0M96DTE4MvrMLKslzUF9sx6zVjODrO+4vTFxthVKOJcUvDrMnBe2ouRZNjISpNVVjgKuJ5cdarAmU1zQrYSfqHAb8s6Mlj9GRp0hD6Qpg/eC3CAx5Ef72DDSFvm2BLseBqiwOGd2yCocGO0N0vIh0bVzxdGuWozLsGJncOwvUmRDtPItLXRaGInxfCTxDUsz5EIcVmleyy9ftb0oUrhdkJvApbVcCOef5uY6MYSb8EdHQ6KxmcA46ahTBWz4ORgGej96x42ztg23wp7M0tSM14EW87QyZLj03Q8Zqm4SnyQ1NnR4mzFHnJ5fB6fYgkTrPsDB3eMmUrp8Ax/wsIyrwsKQOMl6Ko9ktkEC3YOP8NVDnvhWfiDQz06hGMFmPV8gpccnMOigu1GG6PwEv9feVHx7FgUwG+94129An7lmcj6dUVGUp8rQjib5fj/81kpoGXG7QoQYwhZAgxlQ6e5Fr0DXQS/A6TxUk9ZemoFFyGWYwGEig2bcRMzIzNWwhAWh/GBglkZMMyjYrWxHahplGHLXYTVm5ZjWAmjJN7jqEmrxqTLradNYp+XzesRhMW1S1GYVkBXmjbCpvZAGexG7dffjOiBKrWyWOw6OyI5qsxQlReW7kE3e3n0NnXDT+iOHTsEMqKCrH3mZ0YI/N02B3K2+aKC4sxd+E8rFiyEmXzq1FcU4CNWy6B2WKGu4kM6qL5ZIW5WLp2Garm1CrL6tsdDjiLXATEFFQx2hLJgWKUtCt5R7SEmgaNLMprxOTIGHZv30d2PIXll5bAUWiDOVSHcMCBKd9B5uE/rxKCnvykJoPN+KBlXg6dG754GGOBIKaTHuIK76c4ceor9UlUyqRx4/2Nq3CoP4Une06T/TmgzjuNeF4+KiqWKlgk6R+uz0/uJpxJU9YC10eWIPCLU0geP6E0hMxFEoDU1jfB9omNiJ/qQuKV15DW8rimBuV5d6Amfy2CeQmoVhUicvQAQu1noKIwhOZnR0aFDQkvY/UpbWVZrLcwXDkibX/hF/H+cqaEsdJ3J5s0gbwqUZl2IwzO5IbOkAeTgI3eiow836kzw1C1FuYVm2FfvA6Fi5aj6MZ3I1pWh+LVa5C/YQ1c11wBVXUV3CtW8z4qDD/4C4y+/Cy8O/YgcuAY9EEff7cgNNcGV9iE/NRC9E8cZNuJlxXF+cMk5cyWnBu/JIlVssR8Wr8O+XVfxbplxbi8+UEC4sPYt3MSU4PFWLdlLi5/ewW0kRC2P92Bxx6dwMmdPtxwSw2CvhAsxU784Nc9iBmobEp/IXNXdnIPuReT3Dh78zelNx1Qfpfz/+SkbFIOKyfJhz9NFw4rViKb3PePz5Xv5+8hH5Xtj8658BtPc9GoG21qFNsz8PhUiObMwqtbg+62HsSDB6lX2bmCCcpZOvj9oXYM+wvJhpowEujHFe9YjJxcFw60HgRkwFOZE0rNoWxy3DYs27gKaacK/aF+VM8jy6vJxURoEqpUEsWWHORkcpA0pvDq/pfQMKce1YVVMGtlku8Utu3dw5C3DjaDBbOeKajjGWxatBbO3HyMR6Yw4R/B0GAv+lv7YNSYsIphoX/Kh+cOvYi+6X6GikY8+/RT2LL8GgyNjGIJda9l4xLkNxWT2a/B/A3LsGzDcuTWFWHp6hVYcvEyuMocON16Curk+WhJsQIRl9iMOPg0HTqjMpUJp8+cxQDvf82NSxFKJ2EPNaN7jI4g3cMzxVYVEWdz4R95ZedkMIBxfwxTsUnEladHhB3Klo3pBJdkWbZ57vlw6XKxa+oEMrESNBda4NGXoqpmngLEkv7BwE+KxPux0fSXXQbHAjeC/74HqcAEZSSP6pCukyk53n8F9Atz4Pv5C0iMdRJomlBX+Eksmnc9Mgs18KymB/aNI/Tyc0hODhHkZF0/QU+GgsIqFaPhndggwgazojxfTwE5HpcQNfucvTJPHZa0HgYVNzaM1mAm0OXAzN+NtmIYzAWwlxF8r3s3XKsvg7uqHlYqV87aTVDFTaj86Odh2bgWxroy6OZWQeN2wG0KwlHswnDvIEJj03BaqFAGKhyNx3NsP2KzDAl0EaTD0wgx3AjvOQXrsjmYqrahfqYAw8MJGuNellKZifsHSZRIlE0+yPQZYSPQNKGw8cvYsLwOVyz6DWamn8cLTwRRWFCJ2788H4UlFux6vBO/frQbv/ntCJ48Motzw2EsyNNi3sJCPPXsKLa2+6hkZLEiILkBlUtRbfHEypY9rjgXKqQibw2lR2XNficwCDiIwHm+Mq9RjisT3c7v5Vq5hyg481dwSzku18km95F83nRPKYccl6dj5DzFyQm9//152Ymxch/5LVtGYa35Zj02LMxDzfxC9IylkdR7EdBtQl9HLxLBwzw9o7wHWM/r48kkgkkXjaaRodsS7GnfjcYVRmxaswn3PH4PVONZnVLixTRDarsBtUvrUd80B6WNVcgvy8dcZy2ayfrJ/5GXlwenzQ6jwYjes11YfdFazHXV4ldP3oNLl12MPIZ/iWAQ9rAOeWR4yckEaiqrGbJqsP/MERTpC9DbPYTgZATz61vgtNsQmAjjVE8nDPkGzC2vw+tvbMP8BfPx0wd+AlepG/H+KLY9TMZYWqZEQbK+pbOqCBULarGqeRnMDMEfffRh6MNaZcDizZGRiFpsRyBB+u7kPR29XV2IZRK4+IYWTHbQ7QcroIqeRjA9qWCLXC1/s2JJkV+HlMVOkwQ+IRAK61OEJudJu2iQyEThj+hxcflcNFrJVIvcylvofBYD6hsWsE3Yhkz/YH1+rIhoOxvd/uGrke7yIPLoHpYzCq3ZBV3LHFhv2Qj79fPgf+kows8/CzW9QVPRZ7B44XVIrM5gcKEfgb5TmLnnXoTPHGKmCSQV1icClrpIv1e2TjSJ34Wp0gcnSxbpSO11OlmS3gytyQWD2oac/EqUbLgUectWw5BbidwV61D3tpuYmw3uNVuQt+4ylF56CRyXbSI425HXvAKJpmpUrlwKU2AaDZsX4vSLz2H64Kvo7euDd9iPyy5egqGzPXjxzifgzs3BokuXwNM1gnGGR/7DuxCXl5TTyAUc1ATFJEMM/7lx5L3/aqRax2CKFmJk+imWQSaXZutzIUlVs31xAjD010krbCW3Y0nL1bh+xWOY9T2Jx+6PYulFDXjPP81HlJ74wTvP4ac/O4snDocwqTYhY9cgZVSj+3QAbX0xvLRrHEECmfT0KcE9lVRCc1lSSeZzySiyVq3nHXmtLMfOTV5GJN0YKvnO86VvSV72I+viCRhldPKdDo2ORa4nxFDPBOhkhFLeaEcnJvmQaYiLkikParkHgUUYt7xwUlYOVqmN/E0eoeJZGZlca+Ce13CTZ0fVGXJzAUbBPeahlTXieA6/YW6eATdeXoNUSQU8wl70BgQSlyI41oakv1UZIMp3qWHT03BjblQWfRxL59yC+sU6LLvIghSd09ZnXsTJXceRCdFBE/iU7gaCRII2JG9flj6t2GgIRw8cVqZVFefkMV8tqufXK2/nKyspQ111PQwpI8PuOLxTHhTlF6GyuAT//LmP0b0lsWrZWjgYTfzygV+gtrIRU34v7IV2HDl7BJOzs1g9fxkWr1iIielZjJwcQYKh9UVL1mH1krWIZyIYGprA4MQghrun4O0I0X8kUC1PaNj16PD2YcI7jdhZDx66814MnRjMMjBFr7gp6nUByGhB579LHa1kgGdPncH111+JCUYIzdpGzE6ew0S0nfclo5P5QArZEMuTq8TKqT8yKszviqwkUUbynLsor5aoOBSawCjD42KrTHbx4IW+/XCWOdHcuPofE/xkaF4Zks+tQ9EHFyP0qyGkBgegndtAwFsJ8+1roV5UgtDWVvgffArqWBgVRR/F0sXvQXBdHJOV05h5/iX0//t3ETl5kJWPIUVjonggXX3ycLr0fckRBSD4T0fj0NuLYMotg8ZagvyrboLr4s2wLV4F8/J1cM5biZI1m+G47mok55CKryf4rt0I59p1VFw36jcvg18fRXC0h6ZrgHF8AHqdHWf3HUNyfBiljjQB2oFnf/BLxBgSRGcCsLvdWLhkLgJJsjxLHioXNELvcCIwOIGpV7Yh2nGUCh+nkrGsVAopPwuK+Pg4cjddiZnBwyhPV6J98FFKTVZrOa9AF5JolVwj1k7D0WoXoqj2U9iyegSltnvw2L0TmNtSi3d9egEiZBO//I/jeOjBHriac7F6QT4aq5zKi5Ni0TQK8y2IRxIoKragrsAMfTSEYipdg80Af0yDJBWvKUeHVfUWNBbZ0ViYA6O8dzeagDGVwKpqF3J4vpk2sJystanUhNoCO/IJ6DO+OKxs8w01bswttaM+z4IqtxFWtlNNjhZzyl1IRBlNRtKYU2hEi9uAKoMOc0rNmFtmQF2+GeU2E3LjKTQ7jShOxTFHVoCmkTSQ+VTz9/pknKGk9Lfq4YkkUWHWYlmFG0nWLRRLYXOjFbdcXYyzXTFEdV4UGMqR8q9AfHY/1JFjdJopWEwENIKu0/IxLGn4MJovVqGuxYexod146ldP49n7n4ImSGcg00bEvEWHacDpeBKD7f3Ys20Hdr2+E22HTmHSM0xwDeHsuTakfQlMD07ixOljCGl8KHAUo7GyHoUMQz2JAFqPH8GTP3kS66+9iL8VYTbpx6Fzx7GFOlBQmoep4VHsPrgLulw9lsxvQY27FM9vexGjnRNYPm8hjxtRbSpHa2crDDEbXIYcdPX3wmgGFq+ah50vb8PZyU68Z/mNyrSd4JgPP/n2fyhLxSVZF1mC64916/ff+Empp0zKjyvdIg3zC5AeKcOhviPwxI4R/KPENAlp35wkT9FNSdKfyu/ndTzrvAzUeSEgEQyGBnBkcgT7RjowkehDfc1iLPhHneQsq03IHD51aQPKry9Gpp1gtboc1ps3QL+6GEl6r8ADO+F/8jnAP4K8nGuwbN7HEGeYOzLHh5kHHsPwnT+EOjxB1kaGQNYgoau8h9WQXwdzWT3MrlKoc6phJJtLyaot5nyUffxLZG6XwVAzB7Uf/gCCxUVouGQzipc1I1pJY3BbCJ4x2NM0kNgM2k704NzLh9HUkIf8PCNe+dldOPjgo1h17dtQs6Ae08NDyCnNQSDgR03zHOhdTpza9kaW8fB+mbQVSVp1IrcERXPKkW8ll7IxEJKwmKFSuL0DoalhGh7lQd0Qk1JSMgHb8osQmD2J8tgCtA0I+Mmob7aNLiRRL4XxyT+yKkfR9ZjTdBk2LXoGxw/tZShVgls/PweahBq//uEp3PdEN975rma878oqgmoUl6wtxty6PBjCQfzbp5ZgcW4KiyqMuHJ9AcpcNqxtsuM9F1VicigMXyyDf3lHFW5a70QNPcwVK/OwuMGOwx1jmFtkxjc+1EymlIsGgtl7txSjyZXBkkozLttYhhRBtcKkwdc/1sTjUSws0+PKZW5UFxTg6pU2vO1KyoMMITAcwMdvqsOta93Y2GylYdvQXKDD6ioTLt1YiQUFJty4sYjlNOL6q8rQ5AQWlhtxxepCXFZvw8ZVuahuKsap436855JK/PMttUBCxZBtFm+/tAxLluRj5/YpWOzjqC7egP7OcpzofhYMRsleMpiNpJBMr8Oyhq+iarkaLRs8ePXxh/DNb3wXI6d7lVWiU5os8CnyZwMoNq34LII5Q1y7Vl5uZcDStaux5cprkIwlcfDoEZTYCvH63tfw6sGtKMgtQNdwD051H8UwdXjbw68j0DuLqs2NWL/iIpTnVyCnpQL5KTLOQAShWT/CyTDym0pRPbcWlY4S9A72YGp6Gu+//Q5s37lVedY4HkpCU2SEhSxz26tPw5BU4wZGLk+/+iTa28/ien5+ff9WbFq5Ac/veQ2xCVkwgnonIHGetf25JExOSwIRNsVwxeUbcWyHDUfHDyAYayXGiG6+VTrvJGjvaoluRGMVWTnQ5KhAhS0fMcEitfQJBslAw4o8G6sX/6M+4UE+pgiCoYPGBUteLsHIhXRjOeLTo/A8uRv+e19Dpm0fQ4cQ9Pp6zC/7LIqWNKJvFYHv9dcw9LOfQZeehqO4HrmryNCWLYe1pBruhWuQ/7a3w33VVXDNW4H8FeuRf/EWBM7K5M0SLL7re4hF/KjesAjWmQlMHOnEvFw7VEO9OL3rdXSdaEVxYT7WEAyPPfUMWp/dTiDuh7qsGtMMzXyT42he3gJ3U4vSAzd9ug25tcVsNAfGjh9D597jmA4EKe4IG6gcCRr0tGcMBYuaoRkdQe/WHTASVJImO7Tz5iIxNoHZIweRouLJWFh2YUimtAa573ovtOMhOII16Bx8hAelLX4Hj0xyvsJtqbfCWCrhLPkINq4JICfxMM6dTuOitzeiocWKR+9qx9d+OYDlC/LwyY/Og3c6Cc9kGtFgCJuuaUY12VixU4X2XZ3KBNzq5cUw5hYhvyUfrlwtUp44RmZDeN+NdRgd9SEaVaNhfRUKy+x49uU+bNpcjRW1elSR8bkKDPDN+OGbIEsoyoXOmMHmq+phTSTRMNeGA6/3oYKsvp7MM7esElZbBn5vGFX1FVATpNcszoHZHEfJ+nlQkXG+vq0DNlUSK25ejfIl9ZgJzqJuZT3Kl9ej9ZUzONE2grWXz0HJZc0ITQdQN6cUY+cCeOd72U45ETrDfAycncQH/qkZQZZhZGCG7FYDi+FabD88hYPtT0KvnVVCsPEg2WrJl1BYXomL3g28/NQj+Mk3fghzyAitnkDEf9kG+kOgUABQ/rH9xI7UZK8f+ddPobG5Ce6qAlSVV6FybgXvm0eWSidpk1dvxmHUGRH3xHDm8FmERnxQkVnPmdeAyYFx7Ni5G1tfeR77Dx6Ak9HChvUbUFNQgxy3C2arGY31c+Cgs83Jc+Jk32nqbSGqG+uUV4y2nTiOrs4zyF9ahtXlK7FncD9uu/JWSFgk/XFhXxCvbHsVyYnsIITyDuL/Jil1JEP0ZwK47oprcWKPAYPBPQiHT/I3mZf7p0lEpegnyYmwPek2ERnm6suwtqIYi4vtDOtVmIh4qdnCDnkBRdvwN4DfBY75d5+UVYpZUdVMH8buPYDRB3di5ruPYuor9yLy3LNQpXqgIkuSJ/Nd1vU0jCUYqPOSJbVj/D/vRCY6RnZlR9FVN6P4M9+A+ap3oejD/4SSf/o8LC3zULZxAXIW1GH+hkY4LmqEa+0mxE1GRAITOH3fQ2xELUYOn8Siy9dRsjHM9A/A5osgcraDIcEwJnqGYLHY4DRloDPE0NN6Cgeeeg0Wmwsrr7sRbrcdpqJ8VK5cgKA3qfTZDXb0kIWaYWlsQdomi895oIUPczevhS3iQ9uP7kSMVD9B4LNI2MQwLWh1IGNxkv5nGAYIiBHMaDzafDJWOoMS9UpMz8pE5z8OKbJJvDFdGj23CgZrHeyWOpTknsDkVD8KS8qxdE0+ju+YxC8fGaRhEww3VmDfy73wmwpRsmw+9M4KvHDnTrT2T+Dl/9wNY44D6eI63PfQMI48fxazUyk89fApslUqmDGJ02dncK5fhbw5ddh9OIRv3X0WXUMhmKwm7H6qC91vtGFgaByPP9EDR/M8GOqalVFmLX9PaFI4uHUYMUcZ4rYqPPTcBMZOnUHnUADf/9Z+TA16UbOmiqxtHKdao2jrsyFmrYTPSwUvKMWpE16E/UE8+MhRDIQ0OM3vjspa9E9qEDKW4cCOMXiDBrQfHcHKzRUM+YzY9fyAEvZefWUtaqpsOHHIj6jKi6S2AUfPFNARHqDbGlVYn06TRJmpDItKF8PZEITP149fkembUiaodAYkeU4W3P4QKC6QC9oldSlD5phkFFALZ5Ebngk/Tuw9gpqSMmw7+AZKq6tw+TXXoLSgDAsWL8H8NSvx7pvvwAe//hmY8o1Ys2YdRr2TCtOTla37eobxAqOfZ15+Bru3voHptjEEOr04vusItr30Ip0dWaZVh42XbETTgmYUF5TAGTKhpKAYmy6+Bks2r8SsOYqbrnsn6tbNx2udO7Gqail+/Yt7ECMblmfI5d9/Q/qUJJEJUQzxqQgJU5JkSl4poRcqkwWtP0kEJ9qvWZMHs9oGoyy0SsZnID9WyXQjRjdBAnGSF5N/cXvLTP7i9PcLfucVJOsHRHm4yQTglB+pgSMIHNyB0IndyCRHoDbL+0xlJIi/awtQ4L4c6jpgosiL6QdfRHywE2q9PApD771sHrROA0zeaRi0wMCunTjzyJOYPNWPzp8/jNGOQYye60Bucw1MySim/SlY3AZMnTuDcCxMbx/G0NlOBMamUVhVjYhvFplUHCqjFVqDk+FQAumYn+HDBMwzg0h4fAjGk5g6dgL+0VHoy8sJjjoMtZ/Bli9/GituXIccrR+J2UnlNZbq5KToC/r37EOo9zQqGWLbCc6eQFjpJ5KVRGRWomiP8miSyCipgePam6DVGlGWacbQWC9/lnl+f6yhVFtZXkiMMq0jG2hAXWkc+jgNXluK0spCqMMZPPdQP06PM5wwUF68qrXbj9pFFXjiqcNYdvli1tOA0yfHMeaNYPnFc/HQCx34129tx+HdHZA1SH0pGXhg+chGKTHktZSS3YbwpX99HXc91Q1PWKYAkesyYpCRdpnvGHaYoJtThUOHh1Gwag66z82ibZQ+X6/H4osbcf+9x/CVb+/Fnl3tcOQYMTwTxihD3roqN0jOkDe3Bsf2taOXbHPevByULKzBg4+1YqJzCGGdDZ6hIO754fNovrgWpSzPYNcUfvm9rahdXYbJSS8WrixBnAxcV+BGYaETLQtLsPfxM2wPFZzONEbCLrx+iqGk/xTKHD4YGMr6Y1rlBellVjWa6lJ49JVHkZlk+whbSbONKH6ZQfDWSZiHrEAkA25JzJnTCLPFjoqKCky192F2cgKD3WPYta8VTx58Gb984D+x5+XX4Z/woLO/HS3N81FQW4BPvu9jWDt3LZYxZP7c5z6HL3/v67j9nz+CK7Zcidy8PITTUYRYr2gqivtffgQ/+t4P8dtf3ItH7v0tfvGb/8Q9d/8cDz/wa7TUzcPmSy/G2sJVMLusaKypw/jsKGzFeUiSLRmLHPT5rJOANav053FHIIXsi7+Lbko/uiHPArVWC53OzEhShg8lBiKA/i4P+SC6rINLX4QlxU1oyS+HXe+EgXI0MoLyxKepk+N4g0De65fR4iTPF8eilpzO5/HXJSnp31X6XTX4R/qmlCkPIkxrIVTldci4SmioWqQJZjBkR4EYjPOCFAWigYkhb3HpQgw6JpD2TMHz0qsgIlFAKahTYQLQOKzBSTQ3FMDK/Lue+g2Sk4M8QUeWOIPx0WlopkZhzi1Q1qMz+2OIzvRi+Ohu1CxqQmiwj4wrAYPBAT0VIRHwUxF4g3iUDREiOJJ1JcLIr2IoeOVV8E0lMB4KYVJvh5HeT14yvu/pp9C9fSciZCX9BN8CGrODRlTetAx1y9fQAOXVYkA04MXMgb1ITMjLyg1IJ+g5xweRJisUaEsKkNHwzS2rkH/722A5RrkQWLyBF9mw0qfyp+xPFE7kq9a46BDmoao0TIPt55FS1C1w48z2cew+7kFAcJOyDSTTKM4jC5vxYCaZwqHWbqwmYL/rfVfAVupiGByloY4ATh3CZgOVnfnzj3hl4p/ciKw7ooSXcbaUzirOjH5MyZ/nnt9k9HCgfQJ7njmGcCRFZqXFcFCvjLZHCfyeiVkkZGI3QVuWvpSlvXyBKErsOrJXAds02s9MoOf0GKIxMgSvD61tUwhF6RbZTpFIBvvaPYjQGfnIHoYOnMPWQR8GusaQCgXR99o+nHjtCKO8DOwE7IHWAfQcHkRNsRn1C/MRigQRiXkx6PPTmTEM08mjgDoklBWiZeJuAGePHmOlWDuZQcC2EeMUBJD6vVWSbiUVKYzJrEdzYxO0ZIzynhwJeQNsv7qWBjoyliPRixS9Sk7YBOe0Hg4CbGhkjDqox2j/CIIzs/j1w79EZHQKTjrCLZuvxHuvvwOfet+nsXbFGtQ1NeKaG2/Ere//MMoqazBI8EiyjfI1bpjjJpzpacMrO17GoR1vkHXuR/+Jdhw/cBThTj+Wls6DpbwIb7v93ayrUAxGDorHle1PkwJE4pSVfwSmZAZVdfXKxGiDifWj7GQZeslCGLBi34qNi5A0yDHmYiFD2zm5BtqEThmNlhkY8ix6h78TR6aPwZ/MPv1hVBUiz1gNkzpHIQJ/bfrrr/hfTRQBjUWJ11ky7uhoqEBWhnM3XImqj2yE9abNSJvylLNlEooITGbNZ5tC3kdQj9xCK8YtNOD9J5DyDMhrKsgw+HM8BkyO0wsxnGW2Bo0OpXVVSETIPIZ70fzFj0FtzyeAGmEqK1aM1WWkkY3OYKpvFK6KKiIOM5O5eGU5SDvzyPgK4Z8OI+SdgbGsBPp8F5KhWRTmF2HRxtWwaXU4eWKSrKYZUYa6E+NTKFs8F3M3rUKSlMU/FkDlmo1Y8rbrUM+wO6+yFLGhaYSOD0BvKwSGeN/JKeTZnBh/fjsmX3qeZSALpMKkE2QOjUtQ9KUvwhIrRMU5K463vY5YTKYAvXXYq4wQUxY6PcMJQzEcjhnu/WRfDpTVqrHv8CjaRwitOspVp8LZgVlsWF2KqaNd+Oj7l6L9cCfuubcVU2MRFJTmo+fMKO7g8U/d1oL5JbkKy82ahihsCibKMDgSQD2dzVc/twxXL8+HkawpcYGBKujHMmU0yktl9FajAnjS9gbGhSqy6on2SXzgcyvx6ZsbsbjUpLw/Q9jvKIGr42AXwtEEdJk4DEayCxMNSfrQqEBGo55ZZwd3ZMKszSxz+2RuJrXGrFOWo+88OID8Egd+decuHNl2DiMnejDS2kbAD2PhhnKkCPgmmwvGsBYutmVEbcFAQINgjOBhycBtzGAkpGXoStZdWE1jpdxYJ5nsLd0L0i8odfnjJHUXBxBPpVDZWIPcikK8sfd1vLT1JTjLi3Ga7K6ytASb1m9ALBzGNOEwU2dFIBqlXpjg7Z1COfWtreccZR7ETGIGSeYVn41jsnMQb+zZgcMHD2FylldOM3Tv8aMhrxIf+/DHcNuH3ofbP/kRrLl0E97xkdvwqc9+ClUNdahoqIXPGMbP7/kJ7vv2r/Djf/0+nr7rMfzm7vuw9f5noaP+JhTveX57qySHBfD5Twbl5BVHdSVVdBoygGhGlGWVX4U5ZoGPslJUIE2nSXtIeNFGG+llmTOxFNzqfJhVNmYq06YYMdDZCN2RtSVb8huwqbYSTTnV0Kqk2+ivS7zt308SeSog9ju5UkEY/7tvuA7FN69CXl4R3NfPhcpaQvlS/ZVOVxGE7GVkyUQFr0HaFkDaEUNg+3ZlmR+dGBg1UE6L+QOYmAyh90QfDecUGjdegeZVS+DtGkFeqZkMJUhGUwKjKakskKk3EhjDdiQjRjKNBMPCKBlbDCoxJJbTWlyAGEFiUmuHprwBhWvWYe6116B4fhP0wWk0XXsJFsxrQHpgEGECQyAYweLLrkC+1YDB3Qcx2z9DhhqCpSBPWeI8SRAefOA+GrIeLV//HnKvvRYDfVOYHJ5EgkAoU1oy0oFLbDM1LEPh574MdUE5HMTEyb4uhkQ/Z7m8ild9y8TjIge9MQ95djvMui4k3GR4VNgQQffcQBiT4pzlRAPw0r5RhF1OGnES+ulZLN9Uj+DsFDpO9EPD6OWR59qgYaj56Y8sxdI1VZgOETgVA5AcqKxkGO37+3Dk6BCuu6Ee37itHuU5BiVU/Z32sUDZJpe9sAZeyfIoDIMG/fIzx2GkjD/98RVY0FiMmQDdEo1gdmQSJ18/jpmeYcTkAX05n9cK6IgBCvxkj2SThEhyD3EA+TluXDmvgs7NgkraVkBjRX2lG1WL82Bw+eEjo+yYiWDKO43RDj80ZJAJZqtl6Cb+b4DUeCoSR6cngumIFaMTJrz9plthyzcrYCdPO0inPaFP7pgtwB8k1pR6KU+HVDY3wFWcC0MsinN9p7Gt6zDa2nrg85PBUuYT3b2Y7h1HTXktKqsqobUZMDAxggVzlqDb3wcdme8/ve/zDBXUyC8sRHljFdlzDF29vWhpnI8SRyF6Jnuoa9OYahvA3udfw66Xd6D7XCe6e3sQ4LnFZeXYtOQSrFu2Gb1nujFAZzd0she//Y9f44f//G944c4H6VTodwWkpLX+TNwrR7PyVs5SlrOqm1eFsSHGXhRMKjOgkBW5Psv25Gy2lNJ2KUxFR3BwZADHpmbhjZHlqx08TpJzwZkzIpD+6gwjtZYCA5oKw6jIsRJAjczprcv059Jbtcr/tZT1hvJgPJWWssgkVTAtWIuy9yzF0PPd6HjIBxU9sEKDFeFJBS6IWk0DtcBhr8F0hqErf0x0noNM/BdllwUUVfzsn/JietiD/S+3ouNYG8qodAsuXYW5b9uMzlf2ovf5F3hSENoQmc2SZTAlY6homYOGzavRMxPDUDDA8M4GM9mAIUEgu+lG1F9yOWIFxdDm5qNq2SVoXHU5ogTRvfc+wNBmArmRXqTPHkKQoFlYUYm4x4/46ATGz55D3SVrMD7mgSowA1t5NapWrsOq6zah6abLUXvZKixYNQ+qXCdCDKsNJgKDVEj60wikjsuvg3vzOkw8uAPucYYFox000F5KJDsF9a2SLL4qL8WBsRYFBTYymg74/cyXrHj8nA8jHl5LJRWZiXPpm07grrtPQFNdiXAghqhnFp/9ynWobCpmG6RRUu8moJP9HB5gCOxR+u+yLSNtmFE6/S0MY/QMYUYOj2CyZ5b3p5qS4SumIg39JrUV766oOY/LQIGwKHdjIbwTYRrkBHxRsjsysOY5BVi/vgGpRAJtZ0cwMcswXyNRAHNSMpO8z++VHUslv7HMcW8Ajevn4HMf24ymhbkIDE+jxmnE5qvm0lBrsOtoGF/6xgnsfbYP5wjyW7f3ADM+1k3AlGVlHjIxnsQE08FBDE+3YeCUAXU1c3Dbh99NADRQNrwnQ1pljR1+VuasvSkpzkUpKzWY9m0stODijRfj+uvehuKKMqy/aDMqysswPDVIzU6iSFMAW1DPNvAjRt083XkKOQ1FjDBKEA2F0d7XjpHpcUxOTMOktVDvNWzXIIKTDPMZlTidTtQ3NihEIEUW6O0awpa1l2BR5Tzc//QjePiZRzE2MYS7v/h9WKZ0UMsyWHo9nBoZbDNQtDLaLPaWUvQiu3juW6WsnEl4IY8A66zAqlUrlTl+U155DWufwggV+ZCNC+NTRm1FIrwuyXhrNjWO6dQUZtUeDPGzNz3N88Ujq2nHRhjIBFV0xqcnPTjUp0f3bJB69uemzvz59HcFfheS2EN2M6Pw4ib4Bqcw9LOj0FXrEJ/WIhOZ5lkirGzYm1WsNDSkeVZLGSYgbMqPNIFKntFVPC/PTZE9pCeHYCKbK123GHkt9Zih9+4jUCUEU5JRFNvVMFgcmPSmseBdN2J6MohlH7wVRYsXQ19SCF/FfKiKSumRvfB4fCifMxea7jYke7ph8M5CNTGBtle2o2fbNlgsRvS+8BzO7jnG0ISOORqE3xPG4PAE5n3sDtRefw3iNJi8S9cib8FSFKxdTM8fQO3b3sWwzITRA3ug7e5CkZOAEA4hdO40UnHWiXWX/7HRIYTO9iN3eSVmqmNorFoGt+s21tcuYnzLJJKS4QaVqhy5eVS7UB+CIQ0aGVJNDcUxNSUgwjtQKTM03jm5OhQmwmh9rR32plpM93kw0jUKuzmj9Fne/ra50Bns+PE9p7Dr1Q4UWOWNYgJ8lCf/RBMZNK+owrqVVXj+lQl87r5ehjQxZSUZyCIIAgLSlkqduCfgyTQeGSBNp2gUWi1uuG4hyxnFj+5qxbGTwygodqFpRSNWv2sTkFeGQz1hhBmeyuipEkYrifkqeiGlyf5VHsznvxBZhaWuFPUET12eDZrKElSW0xHUFuJ7XzuMrz3Ui5OeGLQOKxm4jfXT81p5HlWAjPrGDB2MnUscGpTYGaYNP4jkWBr7Xk/hqnfdjvd97g7UbZwDrUt0lHUke81wk/JcAEGlTOq0Etp3nmzDA7+8Fz/+/g/R192OhbV1KC7NQWhkFCuXrcS7LnknbrnunYjKK0edVlTVVGO4qw/zm1qwoX4Nnn7ucZw62YrSimICH4FLZBeOE3gjCAYJDNIVEUohxqhjvHsYejIqndmAF1u34sBQK5oWNTFqEohN4cTho4iH5OkTlo8VzZDeq0Uf6NTkuwBftgZvncQxaNju0gzpVBy1C2thtJuQCpSjf/gk5TGjXJ9tcRZUNgpD9EU+SBiso03r2FYxkhgPmWJU5RN/z7x1cBvcqHSUwa5zYv9oH3b196FrqpP6ElLy/GvS3x/4KVohH1g0rR6mPBrQ6VlYS+wovLIJoWMjyIQ9Ij02hjADOTfbMCrxCnoH4jYCH0EtQ9Ymb70ShZdM06SD8elJssIAFqwox4qWEmWttq6OHgJWK3IuWo9ln3gfld0AlbyoyE4PLiNUBLlDP/gVQvv2IrVblrd/FKde3YO4niFOPIyp9kGoRqegDXgRITgVL5+L6s3rUXvre1G/6TK03Hwjqq7YSKUIwdffDy1Dbx8Vsf9EK954+kkYk3Hsv38rxkYmMHL8AI6c6ICXblbGxCYIlP7RMUX5pP9EmIREb2kCuO/VRzD+s/+ALteMwJX00mtzsLLl47Car+KVjFlVdA6iNCIipanJ8PhFWHAmY2EdCajJScxGDbCWaTA65iM7pdoLw6EFZSJ6XNNSiH/62CLMYbj5wM92YMXmRXjxl6/ihcd3Y3Jkiuca8Nsf7cL9u4fQGVfxrsLBuafc6fQZiakQpVnt2d6Jbz3SicNTDPQIHBoV24eGIoUTJ5ZRS2e6Bjaz9Jmxxfg9o8kyrDhPuvc7e3H//jGcIzgb9CxrNIN+hkC1zSVgFEjjlak/0sr8o1RYgEYUSa2wEKl31uDIHtxWzLb2YO/TR3HqGI2mrArWQjuZqx+vnx1FLF9PTdIpo5pz5ubhskvqoMnPIYjwWgUAJH+CAIFNHk/zB1/BiYHfon0bcHB7GstXvhe3f+6j+MCXPoDL3rEFRXNLoHbJuG62FZTLmYShy+DQ8N5uPPOVB/HSPc/izm/+EA/84G7c860f4yff/iEZZT8cYReqmmtgIIhIX+z203sxMDYEY4o8arATLz35EspSBL5cO8ysh6XMjpLSYtRV1iFjoTytMq3JlGWD0TC0C3IxZfHjV4//EsOTg9i8fh3iliSaiutQsaYeCZ04JQElgqZiYwJ4Ek1wY5spc3yzVfijlD0qfyUyi6ijuPb669A/FoUZORiZOsIfEwpAigwE8EQF5AKJEpSnX5T78QC9Hz9SIygvOUm5Rgeb0YFcpwkWfR7PDSGY6kc0Q3DkeX9tkrb4u0pZ05GNgkjH6P3CKGoyoOHLi5HSmhF84xC9aOx3SqR4D37IrsBCI6AyieziDNEU5T/PBERRxQpiU1NIBqMobF4AfVIewaI3KchFucMGCwHJaNCi4/7HEGs9jjMPPAvzcDvUoRDyyvMRGx7H1NadOHf3z6G2OVGzfgN0Ri2qr78S+qpChLQpWPKcKJhbCZ87H7seeBmF9M5lRW6ceORJvP7bl5AM+zCvuZxh7xjchfloqMpHfMoDuzoIC5mOgR752Iuvoe1UOwLSt2g3w9fbwfCBYUdOQVa9WFeFzYYJXE8/hJ5Pfxae4/vQvywMyxw15jd+BCrdXNZfnoelNGUTJ0AwlOsVIGDYGdFGkEyFkfClEGIIP0O0TUjfAJOomiqlQX1LMU70ewniC5FTXQQtDS4UTaBvZBopOpgkmd28TbVYWmpDpVHD0IiBidaI6sZyrK8qgMZkJPOJwUtPnrLS2A2EMjEmaTO5j2JIbGsyt6J8OzZdvRDaaBQ2mw6NhXrFCJBMYsml87G2xIYmUq4o5ZT0hxGZCcLqNiPPYUScx6SrQ/RGWU+QVEHDvJV5kJSXPFImmiAGZ8q1oXfPaXz7W9vx3e/uw9CJUcUxJuNBWhvBP55Bjl6FsmITcmqKYM0zIyzORHrmZfSR95iNpzDmS2MmKrINoW3wLsrplzjwzDheeywC2+QmNDbcikvecS0+8K8fxep3rFcGJNRpWcdRnk9mXixjgsfEcA2MWgwaM2ZOTlJPXqfu7EX3ni788CvfxRc//hm89OLLSI0Ece5IK7753W+RwY3g+7/8Ae689y7qdAi9MwNIMBQMWBJk8kEMjTJcNuswMTWJUMgHR44ThRUlKF/XCG2RE06G1HObmtGcV48GbtevvAb7j++Fp29MmaaUBSi2DD9TtEhyE9nJKL60m2x/mvgbG1a2RDKB4jnluPjiSzB6KgfD4yOIJ/fyDIIb/4oHkfwk/JW95CisPy2bdH2dv5/cKLuXD3F44yEM0S7CSb+iQ2o6QMGL85n8VUn04e8oiWCFrbBYrJksVT297ShCE+MEKTbofVuR6DnOQksIwn8iaBEmKy4VEfyTPqZkiJTfF+YZ4qnorwiC0seaZoiRjHvg3b0L5x55Cbvuvh9Dz7/OEKMCuXY29oljBE0/DKkEup5+BTaGreOdA1CXlsO1ZA7Kb9iMpo+8CwULF8I+r55h7xRigSjDCR/aWg/DS5ZWXlqIrj27sPu+X2Nwx36cOtyBoyf7EZiKYdHq5bDUNmGCoBQPhGDQ2VFVuwBndx7CvM9+FK4CNzysk7fnFIaOnYC3bxSRgAep6SnkFOVAm2NnPaShhZwZobWUQ+smI+k9hsGvfRuByX501BOoGhuQV30R9AQTeVA8K0vZZBRSGl1CN4ZyDGtTVPI0gUdWEs61mmmElD8NVJwtvQNmZgOIz4ZxbsdxXHRRo7K/8oZVeN/7LkXDnGoce6MLF22uxRc+sgqLltUhLPGJN0qAseA9712OohwNCvQZJayS1XdUCTohAmSGSluca4Utz86wyIBihmtjZ3pQVmWDc3wMZXQ2TXlWOGXgYW8HLr+xAV/68BIsXtOoWEw5fxvpmlZCug3zSuHUySIHwhrVKHZbYDGzfvJaRZ5bW26nrIVD6OmsgIoiK6ZjfuwMhnA6EiLDjBPoLNAwvFVLVwoZbBnD/aULcvjRiFgqwPqwzfhTgsYnuiSTnKdjaQRID2WZJZ2W4e/gT3F08Ns4fexFPPPQKJ79rQc73+jGlZddSdksoGOgUJVpHbKJ7spGQBG9JdOWsDNDORi1Vuh1DLn1VsQmYigjaC1vmo+OoU5GFrJKywKsvvYSPPP4kzhx+gyKGivx+v7t2L71ZXR2ncGrzzyL3zz4WxzuOILDJ/ZiZmIK/mSYoDGGotJSVBdXYEPtWtx407vZXim09p7GJQs24clnnsTEkWE6DpmBKPjECiuO9jy2cBOwkk0p+B8n6pg8z6sQDWMSd3z4NnjCFqQHi3Gu9xXm13f+PAHAP01KtvyjbG86Q/kkNsy4ZzY6inH/CJ31GI/FuElXhlJCOeuvSlLHv7MkYYUAG4tGQYZPHETXj1/Bua89D+8zT1PrfBK00QlTGIJ2ysZzuVMwkx5cK6vRmrVUJp4jjIP5ZVcQ40YsGH/paZz6yhfgfeEJsroZBJMZsiAjpsanEbPlYsWnP4ZVd1yG0kvWIGG04czRbszOejARIDNoqETu3CYkpsahCvvhdruQjLIBCsqht7igGx6GPuiFzt8JQ60L7ecGsPOp1xDmOYs2LoctEUQmxwVHTTXDUw3CGj38QyNIMO/A0Azy6wnEVQ1UUoYsMzNkOQzmXfkwG2mYqSjUOho0Q2Jr1VzUfOoLKHrPh6DOK0B84hwGv3c3tA06TNdMovKGeXBcbaZMZIBIxJrM6kfGSaNahhxrM9z8bjTYkQpRTpNJVLK81hxhahQk75sh+G3bO4y5SyvgSE9h4vhJsm8PGjY200FYsOSm9QioEvD5JrDiloVwz6liPaKYvywfweAYchfnoz7fhDm5DvjGGLTLCi4Ex4zKhPGuGBaub4KhvAapuB2XX1OP2eE+Mo+zaFrsRl/bBHraZjFnZTl0+hBDmymsuG0OTA01cDPUXtxcilN7+jE27cfNH1uCuQvK4JWZTMNezN/YAC1D42CYbd03jqs31iE0E0A4Rp2Y8uKK1XUYG45AYxR6QblPzmDN5Y3wzmoQTRigoXyrSiyoXV0MPx2p2jMOs8uJGeYfjdCpCo5SmNLHKE/aiF6J0zZqg5j1P4cjnd+DPz2GWncx6utl8vURvPabF5WpVTKhOUGdzPKfPzRY+Sa+QxpMyZd6ndCm8a5P34Hrbng75hBA11yyGZdddxU+9K+fxCc+81l8/atfx0c/+3FctP5idJw5i+cfehwPPvU4PJkYHvjtA7jv1/eiY6IX0xE/AhRI28kTUBGY4sPT8ATHkcPoQxYp6B/vR/X8WqRNMhFIwIS3F7v6qyAia4uy8Mbmazdhw+ar0b7fiYHhKYzNPEknITMBhFHSXhS5/RWJ5ysvqUKI4Muog/WTHJR+yewZf3X6u3u29zxEZROBTV6ikgnMID07Do02qhizRgmbZDKBVPx81XmRTluI4oKbEKqYhNoFeJ59VnnTmvwo/2RlGLWKDIGC0yR9ioHP/dpXMNA3jSXL5qPQpUVr+ySCHg8NuRyHd59B7+4jSNktuOTdW2D0TmO8ZxAaX0Aph6NxLvr3HELfrmOoung98nJMwOAw4jYzww3uI2yssRkazwD0Vi3qLr8I/S9sh8NkgNrpYKyjQgdZX/W6Fkyc7MTI7oNo2LyS5xYjrzgXSW8AhsJC6CgHU20lhs90I3b6JEO+AHKuuhaO66+AddEieF/bjsTsGFJD48i/6WZMJrqQ31wBr+U5hLfOKrqsNJXaDVfOu9HY9EHYjbXITR1HhbsL/X4DdGRG9ZUaHDwhHfgBagaNU6fCsPTRhRjaNznhmWCoXp2Lh5/rwQO/OYrcImGicfR3T2PgrAdHd41gsNsLV7kNIz0TaNs7hu4zfnR2h/HakQn0ygTX8+wmMRmDk6zv4IkgWvdNwVlkRjQcgW8qigmNET//5RGcY15OhpwpnZpA6EX3KQ/PncRwnw+dvV68sKcPXupbTqkJZzvDeGnfGPoHx+kszNi7Zwi7zk4iMOpjwGrECzv7cWoygvTkLEFOhSd2jGCI4bQYftQThYFt9vJrYzjUF0WuMYObryzFhhsaMER2GRgewmTmMhw+S9CYeZZ1mM3qPz8phnJ+E74ktmDUV2N54+3ImRvCVVcW4ltf/Dcc2tEKk+78s75M4ryV6Tzn1VeSovv8o0Ap90IC0voUPvLRTxN4ZxFJRJBkOHnkmcMoqi7AvMaFqCbAyvLzhXPq0FjXAO/IDBy2Qtz6iTsw0T2EmqJKtKxZQd0uQveJTvzkB9/H6cOtaN2+D2foaJx5DjjMBlhYtpw6F5596Hk6dZaR91eGeC6AwX+RJALLjqQTLwjuazauxif/5VPo6y9E/0Erdp+8G77wizRn0pE3ZfVf5/qnSZGNyETuJffkTnKRPP+WZ3v/Dhc2kDylYsIQlN4BAg3/yjtZlV/lOGFPnPb5f9lPtFdNLvIdVyCR40O8IAPf088TYAiULF820MjmrkyKZp4aMpzCLVfh9LY9xAc9TPJiaZsJ7U++iERuPjzD/bx5HtlRBnUMw0LHj0JloTGq9ZjtG0DuqmWYPXMC5+59FJb6alQ2FGG2fxQGs4WMYxK+/mEyBj1s9UsQGe2He9UaMX0UUfFLivPw4j2/wcCrz6PooouRIgPMpOPK6i1OiwYOuxamsnrE/EEYAgE45zXBO+bF7P5dSM3OwnzRJviiNFqHE/6t22iUo9BTLsalVyA01I/SWDN69z2NWBcdB8PNDHTQm5djzqLvYJHTDsfU45gYPYSGxgyCej3CdCZrFphw8sAEDvcS/CRaZvsmTFocP+3B6bNTaPck8Nq2MTy1awjD9CkHdnbh8Gkv292HXYdncGjAhyO9Puzb24ODZwJ4/cAkdhwdw/ZzU+iMxyk3CXnp9dUJjEeS2L9/GAdOj+LkmB+79g3j8MlpHDzlw/PbBtE2m8JoKo49bwxh/0kvjp/zY0frBHad43ZiEnvPjWLMkELvoBdvvDaA7QdHMExWNuqPYs+uARxsn0CASt8xlcYb+/twxhPm9wwOdXix49AQusWAWIc0NaNzNoI3dg7i6ECQ39XYUG/Gxz4/Bykyxf6eXp7nQtvYpYqOR6depYEn/sCIf5+0tAUtcl3vxZKmi7Do2hm89PQTePCe++HUuxSjFcajMEYxYtHGN+UjgCcGLRGM0unPD2qyxGvedh2jGS08fjplh43OVIXtZ7fDGNfCmNHi9Td24PnnXkJ5TRnmlcyB1WBBc2ktTA4jNl1yMYrLipX8Tp48jqNP7cPg6U7MDM5g+uQo27YVvWfPwdPlwd7X6chP9CrdEyKXrPVJesvKKkmsSqxP3u2rsamx5uJV+MSXPkUGXYOjLxuoGzvRO/Ej6vZ0tnLKDA3J78/n+efShUVmhT0KO84OkmR/+4dZ2CArGgFAESsrqqzlT9iQkIkVTnGfkn4F6UNRGkiESk6RjiASn4A7XYC02waN050Vznk5KyEwSXlKWfKeqsfvyWScYSAYnrbjbP8UImk1pgcGcO7RZxE6dxy5DNWs9IShSbKIONlKcRlBhGyBoSpsRhhzC1C8cQUcVYXwdQ8i4Z8Bg02SgyQiBNc5l6/HRe9/O6yuMrTuHYJ2/XKo6qox4YvCNZ+e++3XIuMuQOGyFtTdeCO0WguMsQxmD7XDXVMKdUKFyV2t6PvVA/DvJMOTPkBWSm13I6ehFnFvGKmIDPOLcqSRZONrZnQwHAACrwrWqBV5ibNQ6cvhKtKhVPcgLr/qOBrqpzHNuuXaKZuJKIw2B+rIwIpYP5G/DByooxEkrDG0jgSwrdWLvSMRxGQ6C9tknGF7NzWone3Up0vDY2a5rUn0y0KnLOMQQXzMbYCH+Self4asRSknDSWljWPaTDHxmqApiTG2QS+v6dYk4LGQ3RN0Zb3FKbMOQ8y/l6xhhIAcsKh4HzUiBjVMsTiBKI1xowrTJhXbLkm2ksYs7x/iMUhbGxPwOnm+LkkHHkPMoobfLsPNLAvLoYRSvM+sUY+oLoFKWwxvvzwXVXNz0X5ylo5mAuacRejqcCM5e4q6I08ovHXKOmUzqooXYkLVhZIcNR6670HkqHJ5nUBdVu+kMaRjX9rkQrpgxKxqFli50UciTdJxqPUAKovKsax2MTwjEyhfUozu7j5UlBcjxDrlmwoQaptA/+kejI0PI6+iAEdbj0I3rYJDY0dvZy8NXYOq8nI43HZ+ouC1jD5UBoTppM6+dAZ333UnXrz/Rcb1tCMpnwCLUtY/U1sBIf4sBCmhTVIX83Djh27Cx7/yRQLfXBx+Uo+utlacG/wh6znIvJifkuefye8vSGL7WSZKYXEnIvvdwMjfkP4uwU+RqoQHrJTUSwimKIuC+OeVRznOjVrMLVuNZDoEf2gE+eZ8IrwW5po6qMlWZexYpkxIwJFdYUOG8Al89MTJRBww2xCKZDDNkHJm536ysADinhHEkjrM0MhmUwx3UhokeCsj8yP5pfdIQGM0IdfhQMst15MdptC1bStSFitSuZWwl5SjoGkuGubMRWnag6brLkUBWV2I7G2ExnaWHrD4sstRMOcSMrsY+o6cwfCBUxh+ahc6HnsRp+/7DY5/65sYfOJB9G59Goe//VUMPXs/4lEfNIUlZJpNcDTUIdTZh2TIQ5KQRkJnhbG5GC6NG9HJKBIMI1MEBFETxTunCP0qH9wNZ5F/TS6aVpUjRfB0CCB4oxgeimLV6lw0l1kU7y+WKHJXxQkU6hjDYAKYvBkuEUA6GqShhJVNFYvyHPke5Oe4MqihplNRxckgIwFeQqOnU1G4tzQcN1WCx2IRQLaw5MN9knuZDycsMRFFJsr7xbjJqqXcJE9NLAknGeFltRZ8+vpqrG2wQ89z1NKOPC4vA0eS5/O8ZDSODMtGa2SeKQIJ213Jk+fKNCieL2xbTVBGPIk8Fu/tq9248j01GOyJYaBtBDmuXAzPLMS0dwTRmWMs+AWnKxX54yR6qYeTTiRgegN9baMY75mkilI/xVJppXIlAydFp9+cxIDlkPwu2csK0xnqnKMuHydDbfDMzrB90/DGw+j2DcHusmB+0wJ0drXBnwijvLoSOXoHBjp6MLe8HhqLDoMz8kpMCxaVLYLfH8CBQ/sQmJVn0akLJAAyOpyQ+XtallmXCxtDX+VlX2SvCutkiRQA/JOUZVUGtw7FLcXYcttV+MTX/glve8cnEZyYiwNPaNB+9ghO9HyH5OIw2555SOUUtBcrfKs8/5KUlVAWAM/LMPvxb0p/p+DHOomicFPq97sKitDeJDjFXcpGw+IuTa8cDvbBHKRBzKiRu+4iaJL0eaKwIjSRFv9nA2A2rbLjH1cF7U+HaU8IE637kE9mVnXFZgIamaPOiRhDsLGQCjX1tUjTaOLOPMgy7ZFgEDGyP5XBhKgnAseiRVCXl2GKVLLqmisxf9XF8Iypse/nD8Kc56Sn1iD93Kvwb9+DsQMHMXbPvej60mcw9MOvY+bhn+PsXd/C6R99DR0P/ByR3oPo/c2dGNnxGAKaacQNZHgyyGMvgfvmO+BoroU1rwDoOol0aJblYoS/YA30DjK7RDENtoeKzFBDFE9xGpRBahIhLzAcmgPfcB+CagPDKBMM4r0ph9Nts2i4uARrF7gIoJQLlTXrsSVcy07uzfofURsRXjb9ziMrDcUThJXTwSgDV/wkT3QIQ8gKXzbJW06XcyVDSfKZO/ku7ZWRWY7nDeX8pVIXEkRcvMCNz3+oEZ94exXe/44q5JHJKSCt5M1NuZfke4EpSB4X8rrwnefLZ16XZn3sNPYti3Nxx6fnQZfvRutrg9CpAzDlr8GhY9UIB15DIt7FHLOQ8FZJOaoimKa1UBmHEfT6eR8elR+kOP9NkmIrm1pGrbXKc7+Nly7GTbfdjGQgit6OLvzn/b/Gmcl2FLUU4VRfB5pbFmKI0YbeZEZdZQ0i1E+LQQfvlI8h/nEE0mGUVBehvfsMDm/dizB1XNF5/hdJSJK9DA4yQGDt0sqAooAeg0Pl1D9O8sz23OVz8ZF//STu+NyHcMO7P4x69404+4YTrz48gjNnn8HR/m8hmjwAWXZNudn5+2Ut+n+QzpdHaUZJb1G+vzT93YLfX5ZEAqLUWXVUMewNx89gdjCCEn8VHJdsIEtqoNJmww2ZESQL6ihAKZczpQxmaBjaFGASKrMLIV8SpYs3YMHa9ai5aD20cT1submYnJ5F34wRk658pI0ORLvH4T9xFlEC0DhzNVU18rw5mBqJwjsyiUh7N4KvbsXpX96H7meeQ8c3voa2L34RZ374TZz52r/A+92vo+07X0egezeGtr2IqRdfQPTYTgLcKKL6MMHOCJ3TQlaqYw1ZZq0b1nXXoOzz/4qCW2+GpqwEwWOdiJ84TBYWhkbvRNGttyDVn0ButBYD43tYW1ntVvpKWVuGqelYLyZ6+zGluRSqpB05ZUk4CnOVdeCKSyzoPjGNBGntlVtKsKjExnOyDiILblkpK/5GkfafJgEf6auVk8SQZFMedZLTL4APPysjdEpGsv1RYiiqnCegLelNp+kZaq2pNeOj7y+H1ciwe8oPd66ex8+fIDsF+P7rJH3IsnK2FExmDNgzWlxNQP3EF5tRsqgY+7ZOYmzEi8a51Ti2uw6jkwZEZ7t5PhmjhHt/zoDT0rdMZkn2qZ1djKLqQmhtOoX5vDWDeovEOggoK9VgqG91u7C6bAXCWoKaw4om6lhzwVysrbkIJ89141j7KfT39mEqNQqj0QCti84s1wqLxYyukW6cHDrHumqxYMFClBWVIZ6RroK3Kr8cY7uwrMp8OwJvUhkQyv76u8SCSf/ZkouXYOOWt8MYXY3BfWV4/Jcj2P3iYZxsvwtHB76GWOoIgY+yYl3+J6Hu/2b6f2YZ+z+fsr5YVFL2yVSEUcZ8NJbOw2yTBimTCf5jxxnWhKj00oGcNWCZLqdJqOC86jrk57kwb+VcuItzMTuWRsOWS2GLeJG/eA5gNcFd7oCrsgDn/Ax18x3wPvcC/K8/h8y0Bxm9CbGpMUS3b0f3f/4Cwc5u+NvbGL4+gpnDWxHsOUjwDSDQeQ6+9nNQ60PKROeEbwYZXQpxhh1pAw1RT5+rl2EZgWixAKmRfKctSbiX14iyL/4bCm68lFXmufEYhn/2C4T3vsY20iD37Xeg4ObrUPSaGt7+AE73/QfzmOGm4/lZBpdh+E64g6PoChSnJ9CweACh2RxoogE488n8jntgsWmx4vISZCYiOH02gFm2uwDohWlFGZkyI8rxVollViZSCwgwbHZptWhy6uDgsUBcheSF6UlyqvxRFO3PpPMiUDCSX3TMczXD8c9+pBxVuSqMtDOkznXg8Yf7sfOUhw6JclP0Ucor1/yZRMCTCd9pylBYbCHPvWVFLj76hfmYt7oAh/ZMYu/LE1i4LA/DbWE88oQd7spFbIkIvJ42slh5uuityi2tJvqVgcW0EWX2FVh2hQUnzh7DePuIcl+lXf+iRH1mPlqCcjwdQE1DNVQu6ohdg8L5RSjOLUA8HEVVYRU6BztRkV8Ie40N8xrmI9+ah7A+g7K8IuSW5qGmqgaJQAJpF3Dy2FHleXa1TDl6i6RQCFZNtCUlamOkjCRGZ5KSi0aKiI1mPeoX18IfLsC2xzLK4F7v0ONoG/01PMGXoNEEWH7Wlm0teWWvfiuZ/Z9L/yCjvX9duiDaC4aSSoUQo7sqNK2Cye5A5hKGqlEafXcP0hGGjqTsooQ6VlLedZp38RbM3XIVWVQbchY2w17fBENlHgaffFl5QZLerYNv+xtID/cgPjsG3ysvY/zJB5CMTiHS04uZffvhO7Ab3kM7kZzqR3ioDYGOk4hFppA0CGPj3cTKDNybssxIGigjo7s0QgkzsiPRAhxkpyJT7qUNstLlNQQcjc0N57LlSNBoAydOYebxR+F98j6o5WmIq96D8i//MyxntSg9acYbJ3+BSOzF8xnIH9kE/mLMlzLQrIa7sBK1rlboXC5koiY4TEFMkSieOzTLkKYALQsdSI1H0dYTRVgYoGi+0n2QzetPknJYjEULCz8vKdLjlqsLccv1FZhfYEL/cAijAV5PAMw6IAEpnijX/XE635bKXXiajiCwqtSCz32kCs21Nkx3B2FpKMGLL0zhvuf7ETKL7JgVjU1qqfgNufhP8pYfuDFPPbd5Ti3ed1UBPvKpOlQuyceR3cPY/swoWha5YCPz2bl9EGVznHAZC6E3N8Prb4MvcFZxnG+ZlDqpEIjlYlH51UjlBLFiaTkO7N6DsJ/CVe6fTVI02aTE2YpeSDRKBaDFoavgH5pW3r0R6g9ix8tbcfDILpw8cAx79u3B4osWK4+wOapdWD53JfJdeSgvL8NMIozmsnosXrAInrAXgRAdv1aNnc/vQn97L/OWnN98X35QZMV2ZhVgTGD1LZuw/m2XYCo0jsCAF1pef+F0nUmHygU1qC68BINn4jjY9V1M+u6HTjOhvHmOMT/FkBV+luFLpv+76f8Y+IkwlP42gpwAoABe+vymAOD/AvixrH9TUi67cK3s1WnEk1OIhp2oUbdAk2OFbk0DtHl5JH9xJLzScS5TUmXyBxtUY1PmRnU+9BQSZF/5VcXofWUnxn77nxjd8QrG9+/D6GuvYnTXNsy8sQ2+Y4dos0EkyfhSvFc6zs+xAAGFLI6CTRhYBoKe8v5YylCZ0MlDEmpc8KwZGcbjfxl7FnOQMEdREgXxpNP8/EcBQVmxVoQTDSLWT3Btb8fsi88j9PKz0FisyL/pVhR+4uPInXagZGcGJzp2on/0R8zDx1wkXVA8MiPml06HuRlhyr0EeZoQyhrGEY25yYKTyKs04djBGQTHYliwvhjz5tmRIWBNDoTgj8kgkfQMSRjN8ihKLRuryk34qi2jQWO+BTduzscdNxZjYa0FriIb5nJ//NQ0Tg9T9lREufb3fYSirJIPP8tPIjr5Jj8TKy3Mc1O9Df/80XrMrTBgsj8CVbkbTz07hbse7YTXmJ0Tl+3by4Jg1rAlT6bsAflA3NVCT5kX67S4ZlkOPnhHJd5xRwV0pVbsebAbB/dOoWmeC2WmNA5uHceKq+ZjyxUpRIZnMDJaD0/6LKYmjyhvunyrJLeRZayS0XE4jRuhDRZizqoSVFQ6MDA6CJ/Pz3OyU11EjEpUyObJgqlytfJFgRnWR96TIU5xqKsfhw7uQ8/xHgy39qPvcBemT02yrc/g7OHj2LNjF8K9XvScbsPxsTPK44V9Az3onO3nfVTIzc/H2eNn8fojrxAI/YqAs/24ym24VwrAknFvVmHtdavx6S9/FpddeTlODJxAz8421jlbaZlnWFRZiIuu2wJdfAHOnDiOkZn7YKAu/S5PFj/bBmxABQRl+99N/x34yaT3CwB44be3Bj+WXunneRP4ZVnf+e3/EPiJXkrDK/p5fq/o8N+QFBEr18o0GHmxsax4TEX2lymPC2UWMHRYPBemmkboqhqhchQQAIqhstqQioWQu3YeNEVFiNF79hMIk+3blHA1MT3JkCrO0JReUUf4MlI2FKiKoCSKK68klNWkFWC7kBS8UUqkbPI12//Fb1JH5Sj/iYyV37nJb8xQzlNOYhLglN/Fi6rTCSQGhhA5fRKa4Cxcq9ej6PYPwX3djSgYccG9NYaejn1o7fgB7apTcV7ZO0lSMs3uM7LM/gwSqYVwuJej1NIGV0UMkbAZNkMKeWV67H9jRHlJTuOGIixe6kJFng5mMn81nYcsoCpZqRNamFjvHJ2GeeiwnIzshksK8Q4yqeUNFmSoJ1NjCepQDF2DITy1y4OxcIIXSme+FEfKwk1YiELVmIQVcifz4bQURD7zvnF5Hj7+wRrYbHr4zjGcqnLh8Zencef95+Az0nkoxTkvIwU5xXHTABTwkzpT4WnchrQW9TYNNs9z4rYbSnHb++qx/PJKjAxH8Px9gxjuCqB5hRt5NJIzL0+i5op5qF/hpMPXY3x0CU4OGTE49jwZfUc267dMUhey+fQswz/qlGo5wlEjWuh8GxYXEwRLUVBZhMr5ZVi/ch1q5tcjnArDOz5NQNRRHBIDyOT9bJ1EP0Q35DcTAU32ErLKe4ylEBNdw+gk4E2cHcWRPftxdO8hnDhyDB2Hz+HAjn04fvwogrMBtJ88i2cefBw2twWXXXI5KpuqIe8MjkQjClhoqduycEh1fQ2ueOcWvOeOW1BkykUyFMVTDz0GT9sE781ysWApbRqrt6zGVZe9H8d3qzE4eAyTs69mVzBn6RVtFwf+B/r3v5/+W/CjLv0O/JTjAtTZUiop+4nFJ2ALsCWp8Ml4mg2eQoyKK0tsx6NkODEC4PkwWK7RMoR7bdf9+O1T30AofIFx/PdJAb3zisSyKrYgAhZQ+bNJyvhnlS+bxOvIBBe1thaNpbeh0r0J+honUkv18FriBEY/QgxP1V4vXGWlMDnKoDa4MHp0J1y3XIKOn9yD0IPfgSxgJqJkJEe7lL4sFozsR4r3X5bxf5So/jQCkWlaZ5IOP2hIgVQGK1S5hTDU1cG1chlMC5Yhx1YJZ6cGhh0hGuYBHO75CZ2tTMcQByDm88eJjc5/0idndV2FBYu+i2uWDmHlumcREOMbTsJlCuNojxe7XhpFQ50Tl95ejZJKC06/PoG+M9Po600jkI5izJtEsUOtvLTJZUuhsYlhPPUhLC/npv+LE4ysOQaMMtz79VOT2HV6VnkXhOIkzje2MF5ZJUVAIykCZT1ldNBAsFqSr8c1l7lx/fX1cJU48NxdZ7BgcRlOMRT/1OeOwm9OZPuleL44jSzusbWExbCdtKIBzDpHp0JDAQFoXh6WNVkxv64ANZeZ4Z/W4OCOSXSenIaawLp4qRWpyQhGzqVQt6YKRYvM8E4kMdl3CXYcXYQDp57AcPfXWf5RBZzlnn8qX95bwE/5TYNc53uxpOyDKFlgwfzFLkYFQwgG+xBJRuAw0/nm6THSfxY//+rPMdPLcggrpnyUftU/UrALtnKebyhJOcb6yr2EdSmvjU8mEVE0VMZsEwhpYgoBy+iS+N4vvo/Vmy/CwMgAxgeG4Rlmm4hTY4ivcxlQVFyCuS3zkOtwY3i4H8+/8hzu/+a90EUJfCQ8MeZXvqwGn/76F+BObsbjvxjGiZ5/x7T/EYIf76GU6k+l8v9FunrzB/Cua79AcJP5AIwnCG5aRnLC+PQEd71JC4M5u8lxWTX8/yr4KUkaMLvLNi73f9Tuf5ikjHLyf5OEjcrqEKlMDtyOS1Hn3AC7uRAZp10ZRU3RyBO0Dm3agEjQDO1sAv7eI1B/ay56H3sRoWd+TOBRSsPMCEa0rowy/YJy4eHfS+3/bJJFRLXmXDg3Xg3HsnmIBjyMNaicdjfUeeXQ5xXCxXo4ZyzAsQCiHRMYmNyGtsFHCCQdVEIN6yzgL2X/U0FSR9no8icHhWVfwMrlt+PyRS+iau7rSMUdDK1TMJrj6CJjOP5aHwHGhuaWApTW2eFwGuGY0WOKbGXYE0GJi8zPVoSg2g9ncQo7ftWDtiMe3PDZJRgaCeKxrf14ffckxgmIaru4JAFlAQilFAQrgrpEEUq5MjBT5+pzjdi8rgBXrMnDwk15oGfC0WcGlXltZQSwY/uH8MauSfR3jOPcZFhZVSXB62TeGl278p6vIpsatYV6lFYYUVNjQ02ZDZWNTuQWu+DrTeFw+zA6jshIeAKVzXaG5UZMd8wiELPSuPNRUJ9EdFyF7q5LsPXYEhw/sw/T3d9CJHGCrF/kS70nwP6pCkjdhHUS4lmeVNoEm3UL6tyXQW+shzNXjRKrwHIGXl0M+XVWbNhsw2O//ike/PEjZNI6pStFiff/jH6Jjfwu8RzRQ4E9eaZdGW1XcieAUq7S/uK0/3/UvQdgXNWZNvxMn1HvvViyJPfeuw0YY9Mh9BIIAUICKZuyKZvsbja9koQECCUk9GZ6b8bg3rtly+qS1bs0feZ/nnMlMGyy35cs/+7/H2lm7j33nPe8/bzvuc0es2PYPYCbvvEFrLrobCS43XCluhHuJ44hRc9OpKWkwqcXa3W0oP5EHfZu3IWHH3kIjk5SRZ2yOcLInVqIz373NsyfeDFefiyCPZvewN6af2ZUeNJMCH9N3/6nyv/vnJ+G0/qHlx/N0iHuczjrwH+zKOzVhbW6mFkw4/FcZKRMR17SePhAR2LzQect7fYIRnSvr2caZuUsQv1N7ah99hkMPvwrk96TSgPHqXSKSOpRP/KJp87An2SxReLwVcxG8S/vQUJmBgK791KVw0jzFCPdWQBPNxA81IVg4yB6AtWobn8ePYPvEb8BE1CZNJIpoxLmv+r82MZMMpSx2z0F+RN/ikVzpuLcuXeidMYJDFSn4bmHRlA2swzlFSdw6MBBdLW6GLXkon+A0UFqKrq8irBCyEqJIiOciGO1HWzrxPQpSYzgXChfUIYX/nAAD75ai2PtIxgKUgbkmzEQoTVqwTrx4SWOupe2PDcRi2YnY96iPKxcnU8nn4UDu/pwaGsD9u/uxvw5pZi0qgJFJaSvmxHonnbUdARR1xlBuLkfgZ5BeCZmw0flnlbkQxqVfjwjLnduMnpH7Di+uwfVh0Loaeo3/EnOc2HK9BSkOxgfnYxiwJGMqhXpiHo6MVDnRm3tOdhwcCp2Hnsf3cd/hnBgr4nMrKcQy/n9ZwUw7FfaqhMfo86AbKazLEZ28hzkeKooHi91MY605EnILZyDpef7YE/djp9884do2t1Ao5XO/j3KpQjaaYxdkbSZ9BgRJ2QnwO51YrB1ENEhOcQ4kgtSsHjlYsyaNRP93kFGtt2IB3jM7UKeHo7BKL2vbQA7tmzHvj0HOZEQNwedY6IbU5ZPwjXXX4eqqafh8EtuvLvpKPYc+QEGh97g2ErVFbGK2v+XDOP/UP5/5/yYBSHXbeNHxgT0czZtJmwOYxTpv1PGLrBVGqT7ePWSZGaQhrYwD+ipanIEcTo/PbQyFj4d1y7+FY5+qh49ew+j++5/tXyHjelnMtPiYD/i/k6j2GZtTsdGWWfdh6zRuG9V/WNFOBPH9JXnoOSnv0H8z0eRcWKAaUU91TARjmA2DS+OYdthNPbuRdfgDnY6yQlkNJJi1KBVMz0RRNHJXytCU2tsBlsywp1yGkpnfR8r5/ro/J/EcFsIL+2YQ5kXY+kZg5hYugeBvl1o6OlCb9sgElNT4ElJQoJjBF53KiIjI2jvbEOkz4X0/BxULKjAhMnpZDJT8SNd2L+vF201Q0yTg2gb9DPFYvSs1NDhRBblXkTnVFTpQll+AmYuzYUjLxuNh3qwZcswkpJ6EB9k39Y48ovdcKZlY6iHjis1hvyyNBRXJCLQNYLAtiaM1Pci56xyBHMTkOLVu3h70RuM4Mi+QQSHAnCEg3QGUWRmJGFCSTIKSxMxEvWh6/gw0+pEZM1KRrC1F631OTjWfCY27s3Csfrn0VV/F2V93EzSSi/FORP5/RX+iqf6yEHS/Iwz0nMEKQ2TLZhJc7SNK16BWcX/ihWnrcWciwLYsesh3PX932KweYhRlpt9/m8VSRhRmxU9ULm18jZhwWRceuMljJqd2P3uLmx4bgMGOvs4X0UwjAGkJmYgNycLTo+yIzkt2nwohNb2Tvj9fk5IHh7zwUOnVza1BKuYKk9fudCsYe5/P4yDO+qwv+E3aO18mrYvXlj6b7kSOcD/+fL/O+eXQTynJlJRog7zfDTih+OE3xwkUOHyAWZ/b5Gz02qdFakZBZHRcww9703rYbrrg/wxNyvoJEMoWI5Llj+DE9P3IJydgcavXMN6P1zjViH3xhsROrYf7ff+jKK17ic1J7KodHJ8Nqc1wxv4Gs8og/DQyFaxDEJ0KSmxysfJkzN2uFKQ+elbUXH155D802YMBlpQ0/o4lXSAkdcIBkbaiX893I4QBSxwHIt4WEpnrekREbZXXPufi6YEOw1T+JnULOpFSs6FKKr6EsYnJiIxPowORsat3QcRjKQh15eL8qltKCtvQkK8F9HhYU4eqQi4IugNZSPJE0FFRjtSIofRdrIRQQejLZsLKVmpqJiZiURGFdGaQbS0DaOuqwehbi2yO+H1JqCQxlVRkQH79EQM9gTReDKMuoMDCA/0wZkSxswphTjZvw5NzREUjovCF96Mzo69CIft8I+k04w9GOlwoL85gGBvAEnFiYil6WQ7nV0oCK8zCD/dQWqmE0VMp/OSS9Dbm4ueg7sw7YIJGI6NoHSyG/7+KDpqc9E2sAj7q8dj+/ERdJ78E3obH6FsO40uSbZSIq2xaYqRQ/u4BM1kKv7reYjmTK3WIqUPVksFdIbv/MjG0nxnYc6k/8DydZNRuaQdr778ezz628fQ2zxMCSl9VifrR7oqGEJDGv1hoTyJk00KyRYFk8fhS//xdZRXLcDxmj7kF4ZQvWc7tryzBft37TEPx4gE/ByfehiT8yMtUhn2d7o8SEjwIresAJVTJmDGtCnIJbz8tDnoq8/Gnm2DOHboBJq77kVzz9NwOwMckmEmfYWuYBhbf/04hv8T5X/Z+f0ZDzz1fTq/QQPrrxbBHxWmlKDQC0zw2lA/AgwTUFWCHV3hOI4FiIN05gPMTimjMP5PRSZuFSnhh10kljGwY3XyS/FoIlbMfh2hkiHEbxyPQ2etYfDSjIRVt2HyPd9FvK0Nh+iQdNuZcHckpsNbMR0uL6OPY7sQ7NaLZih8naSQEoT9BGwpgS6uDo86PzuZO+qWeUAR2hg2NDCGBgkl01D0w5+jBJWw/6kFLx/8JkLh943hKMAzRmAQ19cYMwR7dCxuyzT/lgIargg/M7zVMhJPRELqEmTnL6Sz8qGnqxbtLe9SuZk+Zi9ALHUB2xbBHWUqFQlwrvJysoqgL9aPBNJbkV6CZfO6MXFyA9yMRgd7dzJCdMObnIG+AQcjLxe6gy6M9PTBNmJd7jJMp+vTO1rorAYSIshICMNlC2AoMIRUXwZyCufhePNSvLilHA2d1chKy8WSmUOorNgDt38Phuloe4b62d5F/tLpDdgRYVTpSBmAi1FpSpoX+a5kJGVXwu+bhY6RTDQfSMLxauJ17D18609htHQcxvBANvqiK3G8cQq2HfSgu38jehqfwEjfu3B49ah9XZMS+UCbJDfDWQpkTALW1yhvFQFxNrVSV37EZ9WPtjGyYxtF55FYIvIzPou5U2/FgtNKUDWvBe9tfBgP3/soWg63AEFOrlQWB9u75FxGYdNERoESniY5Bg82d8wsVXz+K7di8py1ePKhdrTU9mHl0nKUToqhP1LDyL0WDW2N6K5rZyTegS5ORro6IyMrF0WeTHiKfajKHwdPNiet7Dxkh8ehrzULh4/14/gBRv79e3Di5NPk+SZ4XbpmVJpsFQUB5goD4/xGif1r5RTcVcY2P9JjbGfs4Cnt/xPoUXjnrf5fdH6vbngQf37qhxj2DxtkPoAqxEfhSvLk0WiJI5sp7wR3HIM6O8jD2R6gmbyr577BYbSlykfo/1AT/2qR3n0wjrbHNrnxQZdT26ieghxfdAcqy2ej73upOPbFbyK45Wn4Fl6Bqj/+GKHhCIJ7jqLrzVdM+9QZU+CpmsEIzIOOP/wMHS88Ckd+EVLOvoROyoPBFx5DpKuRQQAV0zg/xYlSDJ2HZhEi3AhTWRSNxSIUFB1JzqU3YdxXvgbvvUMYPrgNGw/eRkUb0uRqYo2/WUYJk4PUxPEhnz9W1E4fHR/tY243UxRIq4pyEF2nquf7yTXqqSLxaBYjtSI4E9MYtSWyL+v0QIJQNx2ZD960+UjIXozU1HJMmBRCRVUrEpgq2jkhxELcTrTRKWUgPsQYVYGC3QFmwHoOARJ9Q+hjNOJMz2IqXYSRgvHo7S7Dkf1ZqG0dxFD3C+hrfAee9ClIyFkLn68E+fmDKKkcRk4WU2P0Is3Vj8DIsDFAj8eJQUakg7F0dHdQDvUpjJy96AgG4SJO48ctgdueh6KMTUgp96DteCqOVCeiJ3iQKf8bGDz5DulrJwOc5DedjZj0gd6OMcxin+SorEGXg5nDozwVP43vGy3WFMP2PK4lB0WHqtMjdiOxLIzL/BwjwKtQtbQEE+f0oKX1bbz83PPY8fYe9HdwwmCkq1U1PcVbumLOw/GXNeYuoYy8TCw5fQHOvPAC5OWvwrbNYTRuakJ75z6OmYG8knxUzChE9jg3uu2NjJc7qW+96Olo58QaQnYuHZ87BX2BRBSmVSHQn4TmxkG0HWlGy9Eg9EbA9qG30dqzifreQR2TbigaJof4MROpockgxm2LU/oYvox+mx82MdwwDFJHK0zRnnT8lE6jZbSDmqqllrF03DhZcYMHCeOc1Tfi6gu+Qb39H3Z+ugZo16EteGvbSwiEAoRAGGMzgCSuX1OIKjtoT+mol3lbAfeSCUuXB+ipKfVEuo9dTDhuqJTAxQCrnxTLiuVUWPMBeG7w32rF/uSTlkEMc1ikanIeZkY2cb6pZtFxfqhYCd5VOHvy2Xh3RhuGGlvR+I0b4OAMOOGuh4HSAgT7BzCy7yjsHqZ10zhD5ucj2jeIhm9+G33rn0AKI8PML34dvmQfun79U3Q/dh+iwQHEXEyVZJhSFI5jRowpmrAjxHqln/Gohw51Jcp+9B/IdBUh670RbG98Bh1db3LWZ1RDj6RE1lpbtLC2UnoLfxN18qM7A7SO8wFb9K0+po7HDP9GjdU6Sjij6qeLmA2ftU8FJ3wrggnzsHAME28xlpDsescWMbKFqS80Tls6knMr4MyahgRbJpIS4igudSMnO4wk+yCSdU9pH1PawQFEIlG46VycST7Yc9Lgj7hxMp6NxroYulpDCIfC8Ifq0ddyGLHBRiqy+ohvpfDl5MCRUWAeXKunSbsiI/A4TyLg7jL2kBjK4WRTiCF62QCTXk9Q77BowHAXU3Z/C3IyZqJw1iL0tIdh83gRDLYxIq1BX3sDlaaNRkEgtgTySQauJy5Ta8QsfkzqK13k7GKX4Ytr5tIn9bGO2czTiqVpelyWdU+50ViTBciwLJcqfda1ZmbSiRRhUtblyCo8HzlVxZg+KQLX8FG07TuCo/wc3n0ITe3UyfY+XbPMCTWGlJx0ZGXmYuqc2Zg6ewIKp0zFYPJE7DliQ/exE+iu/xMOtbyK1JQClKYvQ7J3OkY8PsQZkeeVpCLbm4Z4yI4onbHDE0AnZdRf72fUPsTIOkB7px3Hj9Lh7UD/wHFGoC06mU45e0f1RXor3nxoz5ZW6dtY7AdFl+FIr4zqGh6qheHCB98q5pC+2NBAlc5qn/+SvuVgCVvmK2Gbplbbs6bdgEvmf5168T/s/CT3lv5W1HXVm8VgiV5AjBlZFPPPqIbZMsOwk5giLumpInJ+AXsMfiePmkViiy1aKzPMNArF9vyX+ogpYrcAmBu1OY41ourUTvWj7dlWTkNqqtvbjJjYRzONYan6UolDMReunjMdR5qAA1XjcOD6L2Bw/8tIWXguCj53EwY8iUgc1EXPbgwzNXcOhDC0dxv6nnsCyXph+U9+jEBfH6MkRobZOWj59V3oeuUJhAN65JTDLEpbAmSqGdOz7YStFRn6Kpeg5JvfQOG86ZjfO4J6/0FsqD+EmEOuiLgSx5C2RJMcE7+NMYmBrBINVp3ZhV4fqAtzrMJ+PCilte6v5Q4dmBylmWCkxKb3KAdVpwhFhxiv6ojmML1PzmrvIL9UJ6DqI6c4jDhTVlckgqQkwJtJ40rNQSToQWSAjr7PDdcADWqETkj3KtvdiCemI6KHN6TTMaYnMoo8iaT2LvhpgIMBjub20knmclw6fjpZXbxui3TDHRxEkh7vn+ChAyMu9mHyiRkH6fIyFnTZKB/qLIcTd8zEYXek8uM1T/D22ENI9FKPGfUMDIcRdtHZuTPJtyQ6Fzk2nZQR33UvNJ0Tj0jflKrSIkh3hBII87h4HTU6Za0BSlN1kb96kCY6Qsv5ySHqseuaXAKUTdDouzFcsjBOnjkjCchJW8pJ5Uw4veOxuKIC45wRhFuPw9/YaCLAIJ2fnK5eWp9A5+fLTkJS4QSgZDxqwzZsPlaL2MgR2EMvob93J2kapJ6xfcjDCSgPaUklcKeVkh+5GAonoz/M6JaexOMlPPIk3dGN4EAd/ENH0TfElNg2AJfHTzrdxg4VICh/MU6PeFv2Z8g2vNefzqTrci01kN6KPjHKnAkeq5dNGwdq8U9+QLBMf6NfYop11K7QehS+ZS86pHbaknRZS/6vSvkMzsn6Om3sfzry4yy5df9mvPbeiwiE/RQglUCOmQSLSCEtUrVEoOEUmchwtGLAyYcCsgxXF7xq4VXMswjlnzH2sUVmptjcl5qJsebl21Qos9jLZmpjeEWBmv5mtiVj2XHsfa7mljT+WYqsPrqomMftTowwn5i1xI2vXvgf+M2IAy0HanDiK59HdLgOvqqF8M6ZbN6LGiFdw3qI6KFqBGqOIKFyKgq/928Yf9psFO/YhGwKoG76LNS09KHpwUfQ9+JLCLfXEWcahsY3aJFOGaUnFYkLVqDg0zche/kULPL3w358L+57/G709Xq1dk6e6WJr61WWVhH1Y4XAxKLRYvjIb7ksXTpkFI48k7KYV0SqTt+sNhyhfMQJcVgqaCJuHZG3E1+M/PhhlW7HU6VZr1J/RUdxKZugSplk0DRYOvZ4WI6wl46IBqTXUDIajNlTKR86+1HZS2z2WD9707CRiFDcxTQug0JOonP0UY5B3RKNIMe2ZKaPbkoUFtRN4aFnedktZyWHb9Ej/BmmEGm11d0xMh1Tx0J3Z+76kCO3M4qyMXI1DlyGbegYETiDY9w4XfFEOimtEo3iF+UnmNwX/ZbzIz/Ukb82jqmRpHfGtON68ZEeEMF+tiGjs+otSvRsQ70OIERFdYQLkZG7DJ7py+AuLcQ4RsZleblIjrpha+2FbbAd0cRMID8Xg54gGlo6UNtFp9XahMC2jehte59ktsDt1CN1OTLxkf6b5zoKJxqIzEJLD1FOFXJWokoRq51RqMNJeqlzTsk25qaOkjfGnvgnZ62wS1kA90W3IZebhgtisXZH7VfHzQGHxSOrSnYpHSJ8pWb8t6I38oiI6dFpqhw1XY3KDWtHXNY/O1vBNYup487qqZ/FRYu/YZbgVP7HnJ/eoP/k84/jjnt+icERzsBEVuyyAFtuS2qnXzFN9VQP6xiVQwYnpRtVk1OUSgapIuW0oKmftiymqF5tNJ721HvMwC2HYRW107cgG7Pjvmqs3royXmfXxM/hjCD+dN8fER8/E+szMtD++/vRc88vEO7rYuqlnlYRPTFGHklzViLnlltRumIe1jH6CGzZhtBAPzJmz8eRrHzsbB9EO9OWkQ3vInhkN/xNnJ2DYbgKCuEpKEfaaYuQNH8FSitLsDg6SGe6E3d97xeo3XIACYxELBlb/LSotGgXpSoWZaJDRXSJHlE31kJlTIXEW0sKY3y0iuZzjWDBNZGOgWjBtuShem2PSceqsyQiLFUj7gq6eov7H8pNzkvfFrxRzTV9Bc9yShb2Miy10xlsvW9NLsS4Ph4bw1Qw1UYYWThYo1oYWWOoWDXqrXq1EIZqzThcLtDgYlEd4kdThj7CT5e1WLhaownWmNaqvSUN6/5stVU72gTrNIZgWnXaFkxFhBpZUC0bsejRcYtyi0JOqmpZUIC0mXPgHV8Gf3EpIxpOAq39YFhsLvx25WXT8cfga21EhBNw//6d5qVE4locvlEMraUVS5oW7/U3xj9hraPaF6ZWLKtjwsei3uKFxUkLPx23qNTHgmVRY/hLb2jSXDo08wpR86eWxECe0jgZq0ae0/SW/SsT4Z55adLoxKuxzJN69M+o05xQ0USuD2nXeGZk/pxzwc248no6v//pNT85v2defRL3PfRrDAxxhiNiOkNlricjA6wZge3Jf9Gl2Vkd9UpJc43aKApitq4MkNtXjZnJ2UZqZC0qkyA2H2O0VCqicdhOx5SOaGbSGTE9v86kdQacDJFQOGNI4Hp4pQHN42K5QYF16hahY5qwaCLuvO8uvOSNY288ET1/fBgtLz2NKBXNGWX64vbAXVSFpMVnIv2sMzFu+jicbqei7dqF3/zg56htaMGVN1+KuWeei3D5OGzzx1B9lGlEVx0CTQ3macLuwnFAdhFKp+ZhZmoC0k52Y+jgZjxy10M4umk7vPY0KoSUQXwZUyI6bgpVqYDEJhW0aNS++CxC5DZUp75itqWougMgRsGaiJc8c7Ct+CQDUdH9oqoz93KrQrOr/gwD+Sul0MzM7ahyXsGXfNnAcFft1J4ocJeyZRvxWAI10QLHE0zVmQP88JB5aINpy2MGXeoJyWRTNTQ6YOTPj/YVEaiZdkeZY+gU1lZEJqzHirbocIhDXHC572C0rRec670mWgJw2lwm1VVUFI0rvWYfk6JJL3RmnvQSvhmf25ZDEz0GMrlHnjjYKqYzw2rHNoyqGJaqp3maip7zRysy94QbJVNk6WZL0chxxFPRYoxff8JHT57mj5rEcjLh9TEK83jZhpEvozg9kn9khFlWZ49xeHrYQtTN6JAjGX0gTLFHz9STHinjkU2r0nDIMJLHKEu7w9IwS6zSEWLCbYtm6rUxEAueDNic6OCm6iwbUlvC0DH96e4S0mqcn9ro4nD6CtOXoOTQTLTHZsYp89c4P1YYHSZA8UGRvpTCvHNHdYJHPTZRn/Z5WA5DOKxbS+d35T//Xc7vE3mklU54VNccxt592zASUrIlhohxYpp2JRKZIWslaHPMUGyYY4p+PtgmKyU09RWRo3DEWKunlIm1bCe45inDSqd41BK69sVgNdaXekpZ+RFzTZ0ByP8x4WlHNz/b0NrYjEGmXJfOmwZ4XBgonwRb1QwkVUxB8ux5SFixFknrzkf+6cswryKPqeoIBndvxgO/uxP7t+yFfyCEfQcOYrCrHamxERTQ0MbnZWD8+DzkTElAblUKZkyahKrSVFT19iF+cDv2v/wSHrvnQTTsrYbHmWwchQgwmJt//glR/hoekgZjJFqHiVmxnqHLKLXoZCTLffFLfc3DGKRcolxw1FT8MjWGM6znnqXh/De9DG9VY6CM9jE2ZLbYT8bC7QjHUwNNLhZuaqwj6qrW6kQYPKyPRjRy1o+5gljw2MpUjEYkwsfUcU/KIJ6wgWBK7mYMM5460ZHJgFgnW5Uhq43FQ1ZYGkO+qA/1epQ35j29wo99BVk6r/4W+oRLXAx0g7ggsJXG03FTzy8WpbFam1TRhC4+yvHrQaJWfZhtNCJhMG1Uui0qjZMlOA7PIlotW2FHOjTiS+fp1OsIegfNi6siTHGjPb2IjOj1AH5zHC5GzgxArDVYdRZA/kg9+CNapN9WkCCcLaTFY4tHrFMkJfxIvwlaKBtDp0AKLv+NtxmFK8JNmipmjRbB1Z+REbeN9AwfuC2lYZ1ZmzZ4mJZmPDlXrQMaXeRxcx2tGVC7FnwzQaiHfgx84aR9bdtRVTkH06b9fY+0Im6i0CrWlhwev4nU3xP5PfvKk7j/odvRMzSkzpYRiNDRKFCM0oTglHBHCVDSoShEIjCGxwjBkEhFMusxbC8FNDOQmMej5myX6adFZyo5q+0xzniW7bEZmcEBtFitl+yIh9Y6hZg8FmmqnxG7IBMOZz2j8YyZopzLOXaQ/T/z+euw+uJVCOROxHF7GAdPdCMyCCSU+jAjOxV5jAKj9bWo2bkDzz/5Ahr31cIbdzOiIIbEdzA0hJSSAixeOh9FVQVwpCQjHB8gTwOcyQvhRz/itSPYtX0PqrfvQ0LMS0Gxvy1s8DUKYgzfwtQYI5HXrqJXcpRbTBrNRbXikz5SWgqXwo8QB0UfpgMnKLuJfsRr7orvkoUESEkY5XJQVuSL1lw1i5tomV7EGlcYMO7hsahCEtPfgi88o5p8yEIllXrijcYxnFVX9jcy1sCCQl0QfWO3gemWLqm7hjEX3xKQgztqbqIfdTOCZJ3gaWxTxy9WmItSTJ2kKSCKyDQiW5B/poo11tgcT7rGtgIhXZIhKaIje1TBNupomrOvjHV04tZBjc8vgwb/zC872OKMHLXgQN1lbEE4WiPRerSb6NDobIwMtc5GgrSWCbfWAzlIlFZAIEJdpqixdE+6HNmYwWtysBvjiZn7mA3b6PQUARm+6o/RpWyAFQaOjF+v5bRwEFBJj78czExUopO7iorlfGJhSkyOlEwwjoj1hly2oVl8sE3BGKMTahrX0C4+EC+x2gQzbKh6o4vsp+jXivyIg9qwrbCWLExGp3ptk27xRLps6Zb4S74Lf+qScaCMUvVrHLPw1DEOec7aG3HF3xn5faLO7146v4ERpr1kDmkUJ4zyakY2Zsm2cn5R7nOAUUdokfhR52fBJZ2kTwkNobGz/pzinhSSbcQAo5R0GnodooQspXfIYLklU5eA5W1lXJKLg0DljIWLFswlLLPMzb7GjLmvJ4zIgYYdIaw8awWWLFmA5KxUtHQNIDjoQkKWHTmkob37JPbtP4Kt725BrDsIjyeReJPOKIXo4jiEFQ5GEOBfhO2TCrKR7sqg/jgxHA2hd6gZsa5h+OCFz5kgwskDnV+UpskIxQ0xQY5FRiKllsMjnVEqlAyJbTWJiArzeC0eU9pieM8IwxBKMDJdMVVLDdq37n0WH/hLnmokDkjeyUkQjlEsKYg+nEhIl6JJKWdUXsLIyHIIkp8SRKqahM3ulAJxkwyNwrOfliTMS6jYykq9JU3JyTKIscVvAmI/0svjmsStM/Zsryt7CUON2EPDG1ykJG7iJpYJE8MdwWE74/dGJz5rNIIgLOvuHxX20EkneR7RrD85CZEnIKM48suwUZuWIaqdjqgfP/oxI7Op4JMvplL8J3zxwtywRsehE0XxONNVTXCjuNjZzDhGdSFscxmNJirdBijcyAiXbgskYlGl0IYQ/hsnRD6zreHKqMGzu4Ftsjbqi2iRTUjmsj0jK5Kh2yENf1l0IkaXvcguxd8PnR/7Ea7qDQ+kK6KdTTVxWikxaeOxUbXjBn85jvgpOZ3q/FSsIcU/tpFOcF8RGnfMeGYiM7qsZsSGQEWfcXqjzs84eCJhjvD4unU3/e85v+fo/P740G8wODxkISaKiL62TeQnuGwrR2OUVgqr8USoRhWBlKohfPSYUdFTnR/bSA40UYvxPKxjOgMoDTLvG3VkwZeaDpvLY2ZKJciKZAyrGdmEhoYR7tcb39k/MR2uxCQ4dSEy4crgXXQykegI7MMx+OnIB/sb4E70YNa0qUj1eeFMykRqfhpae7qwfeN2RDva4bUlwM56T0YybF6pORWMyNscdIKDVNrBCMJ+Knywi7zVJQ/kGTEzxiOFkKKZPfHIDXtWLjJLs41DHAqMoLe5DdHuXvZgVEHZmkswIi44c3Lhy0umHCIYqetHbKiXdGjZWhwlb2hYzuw8ZBQnIxaKo6emA5GhTuKl6EeOlsonfsoRGoMlz72cYHx6IRD5oZeu624bZwTOVKZVSh9kBDREm8NjDFlRuihR0ePhdSeLLow2F3QHgggPk886Q+vifhKjVKYdesm2nI6N6ZpthHgOaMqirsgAvJSZx2ccrG2Q/KOOOVwcIzsZKMhiOyccjJyDTS2I9wsPG9ypNGZd8sI+AeIhbuopPFQYY1xmrUj7NBxNpnF5GX4M7nIcfVoikOtkNfVMJwydhRwrPUtkITZM3ja3I+7nBJfkQIQy1mMNxWcHnaXgRYaYgnKiQxLrExMoSUV/REHOgrzWRG8PUw/6hjm5EktbEM5E6lNKOuKypYERhMPWw6hsTvZO0KU/Xo49YPipScmRlgKb22uCCxmeeBinU4vI4xB5F4cUC3VzvC0cRszjQpQ8NjQRsOQc1x06uguLuCqiM46UsORqzNoaddGs+Y06P/FN+ixLYzMSJ6o1Pre1O9rfuH7pkX5HxzLui//2jzg/Qhu1eXMtsOBw51TnxwbG+Wk84+Ckc6oTzaJBvoDbHywvEMi6s/8/4PwGBq3b2z6MWqhUWoChgMQgXaoihoxRbZpxWzSPOT9uqLlcA4XAY9oadX4mAidDjLwppChnTAlWzElIysdZF52B2fOK0CWjc9LI2FViEMwErw+hYT9efPEQjTCC1adNhi0xDeEoU3UzoJyC3GVUV3yhra8b77/RhCPv7UDEfxLJxVNxxS2zMK4iHSEaTWd9AM/ctxshKtqaSxdhwuR8DJiLXKlgwtvBNCjsgjfUj7aTI9h/sB01s0XtnAAA//RJREFUm2sQ6jhJY6ChiFSF+hxPZNvtPuTMmY0zr5uGjKJcdJPvqRReU81JbHhoJ3r3VcPjUARlQ8b0KTjjhsXwlFCgjAyO7mjBtnu2IdraYODKJSXPW4LTb6TTLqIzDrlwclMHNty9EdH+eiuKI8lGNPwoSo0nxTD7kjNRufQ0BIf6sPVPD6P9SC0mnrcKk5avYDs7/IMNFGkYSRlV6PT3Gb6Ozc4CFCJZITraxNREoKcXex5+Bl3VLSg9bT4qzluNxEQfBnrrkJScgbDbh9hADAeffxnd7x1EnPPV1MuWInvBaXCNBLDjD39AoC+EwvPOQNHyJRhIohGFKGc60GhbF5rfehd2yqh0zSpEMjIw6B80emCMlfqS4kiEzxOEmw6gzx+HnxOPwiJzwoY4Oz2ctAZaceSOxxBq0T3bjCJzElF8yVqkLV0KvyYJpoNasMfxevRseg1Fk6ciOr4Kfbp9kWO4KGOvJx0DtU3oe/NVFC6dDdekKRgm/pKTcNFlJXrNqX1gAC13/9m8/sBeloP8Ky5DVtU02lIYvW+8g+YXn6eD9cM3dzoKL70SGQWFaHr3XXQ//ggc+aUo/cyndUsM8un0hrsGkVyQi+a+EYxIlziSTuR46BBSAhG42zsRzc/GSFISenVLoazIScP3Uoatteh6+iWEa2s4jYapKdID2rIcOfXWBAvaNyZhxfaKmK3nWcqZkyoeU5HuaGz5Y9nPB2kveWecm7rQ+ZnARI3Nv/400bOT6SfdZxvCt+SnolGlV9ySU7QGMs5PfNcY6vPfcX6f6AmPnXu3cfYKW0xjvcFXxFLR9KvWxikKtvqpFZkpfpnCDTHPzM5sY6r5RbZY++xrhboyVgueUjPzejxGSavPOxu3/fOZaO4ewMnm/XTYJzEy3IvAcBdGhrqImwPT5pVizvxErDijAil5JWiqa8RAXx0C/i4afDeGGRkF/UOMJlJQMacKi1dOhZv01dcN4vwvrsOVN83Hrv1djA4dWLxmJpKcfhSMy8fFt6xAc88A2hqPIjjcgeBADz9Mkxm1uNMTkDV5HObR2U6cko/ufif6GjvoXjk7S5hUNLvNhfQJU/Hpn12IkjnlOLT9OBpO7KPhJmH+6ZORVZaHmn2E29mJSFoaLvjmWZh05hSc2H+MvEnDigvmIEZn0rCnHeGREXgnTMHlP7oUpTNTUL3rOOKMGGZcPJdGE0DTzloaisaU2pC7EhZTdeekbJzx7VvhLctH+cJ56GqpRV5pPtZ99RYMxvyomD8fqxafjsrZM3HkZDX6T/bATycQoscL6l27XhuyKorhS0rDUHoA4xYtoq2moL+zEQu+fhuSpo9DQm4S5q1Yx8gqGS3t9ciis89fvACt+3YyCuzB2l/8DL32fkxYuAChrjaUnLkY5Z+5Cr3hPvTsO4JQ60mi6kfmnGmoWrUS4xcthXN6GVrbW+Fv6ycvaDScpGPDAXhS3EjMTYEr2cMI3g8/o6sA63VGP0Y9dZGnU6+6CdWbX0H4aDscyV7kX7cWlbfehqHedoxUH0KY0XSYxlexYgWKFsxE+ozpGAj6SXsHI2PaAhXZkZ+JkrVrUTp9OnJXn4HOTupdZ68JFMxYwRDsBaXIu+oy+A8fQv/eXcj51NkY/5VvYJAThKe0BKnz52Fgz174mxsx7uabkHLh+fDlZCNr5gJEt29H8W23IXXFKgYXQawinIqJExEuLkHt3v2IDtPpk/8Rf4BydqPqtNOwdO1q9FMOneSXv7uD9us3kbEtIx9Za9ZSPyoxsnMXYv29xoZkrCZll01+YHwsxv4s2zMGp19zUE7QqvqgsML01685ZhmpFemZzuaY4BmbP6Wzcag8MuYL5FzNcgz5a3oaGOaI+Td+Q05E2wRYVfX3n/D4RJ3f7v3bEIgw8mG1sWl+iQFmliBOximSCP1aVWK4GmqPhU7S0KVZh1uK8nRYFGooc3mGmvNXp9sVM4mRerKEOzkTn731UtS29eLH/3EHdr73LvbsOITdO/Zj9/aD3D6AnVuO4sTJAKOBEbQPxPHII5vxypPrsXvbLuzZeQS7th/GHrbdu51tt1cz4upGdlkRzr1gNtramnDmJXnYuCGMO350Dw7saOLMm4PVy2KE58bhlhH8+scPYPeGjdi78xj2bDuKfTuO4MD2/di3tRZNx1tgD9hRuWIiVi6diBO1A+hpaCdRuvCU0bMvHYtvWIMV6ypxxw/exrsPPYHWbftweHcjgtEELFs7GUN9YRzZXoecqhScf8sibHjlOF65Yz0ObjrCGT8X6y6bhQ7S1dkexyXfvgCVM7Lx+E+ex/ZH3kT9via4J03E5IlRbH+sFm5zwTVn9TGFZ7jvnVaC4hVL8N69dwOeZBTNnoBVay7E4SN7sGn3G5gxYSFq9m9BTkohfva1W9B64hjyy3KRwkhPj4xKcjlQmJHN9D6M+uM7UX/kCOaecyEmzp0Hd2E23nriTmS5vJiUPhE7N7+A9++6H837DmLKWeuQU1GG0OGdmHLlZ/Hk924zl3UsXXkZSpctxpYXn0X1Oy8gKTGdSuvAcE8rmrZshMPng3NWFdoGuzHCNLh/13Y0vfo6uvfu5uTlRFpuDjIScrD9dfZ//GV0NRxGcWEBksKMTCMRJCYnIaW4DNXPP43wsQ46/UIU//uXMXL0GI7/+U4UlpaiPKUAfjrl/KIyFJfPwImD27HvrrvRTZ6kZxcwqnGidetbCDW2MAovRvXu7Tj6+7vQV32cfUqRErFxvCjSGYGlFxSg5bU3MHyyDYVf/AKjvCj2fOufMXCkBtlnrUGMEVrXpvcx7ppr0N1Uj7rHHsO0latQSEfnmLsIB+55GJ6sdGYDnDaHh7H/jQ04/Ns/MKNJQUFmGtyBgLkusqi4GAUlhXjvpVdw4PY7GfExOs1Ohz0YZIS9A/6aeuQx6hyqPorA0aPsIS/Cb2Nb/DKGyu1RO5VjUjHOTIbNMubArL2xIqdngJh640dYdPLN9LWs1XQyzoxVpgn3LaenDf6wmbnRgdvGE7CtWftUnRqov2lLvI2jofP7B872fqLOb88BOj+9OZ9IyckJaTMTjzJTPxZzTTdWyfmpbrTCEMdi9omcttVP7fhRVEiMuCUmknCLbjag80sqxOqz5+HPj1G56l9Eii/C9CgInytO5+RAohdMT7xIzslCb8iJd7fWo/vou0hGGxLcIXidEXg4ayawrbbdsXZ0Nx7BnkM9jJ7mY+1COiH04vHHexCpfx22SC9svhimTvehszaADe/tRde+zUhNDHPMMDwuKj1hJcT9cAS6MNx8Agf2nEBtwxCmrZiJ+YuK8f7mFkS7O8kXO5KKxuGKb5+Gd95pwqb770Cas5OhOvEI9aC2vh8FVZUopaPZ914tUhJtWHDeTOzcWIvu6m1Mq5tRfbAeqVUTsHpdLp1jKuatnYAHfvkOql97Gon2DjLKgdTpizAxaxCbHjpK3jJKkHzER+k+5eQel4ECRlRdb+9D0G1D1Vmno4tG+Mr6h3H+ZZ9D+HgnHn/gR5ix6Cy8/+grKFw3Fbd+6WfmYuHEjDykpGQzxa2hTJyYuepsbHnjBepGDEXTZ2Hn+scZLduwcO6ZCBw6zqivGb1He9F/gDR01WHptTchO9GDLEYz7z/6DAKMmHMnVKDx+F5se/xxrLz+K0idVMGotgtVp58DT9CNjY/9EYF0F3Kz8zDO7kTpgsXorWtHrDwTS7/wVWQFI8irGodB3cq/4wTSFpXjmi/9GCPU34TsQnjpkOqfvQ+dL+5AZCgGz7hSpF9xIRr/+Fs6CgdWfvubmFe+GPbMTAw01GFg3x50n2zEyUM1mHnZFZi8eDEymQInjCvDsfv+TEe+Ba3bd8LbZ0Pawhm49BvfxZDDTYeVTUfrwtCbL6HuifVIms1o9/LLUf/cM8bRhvv7kTquBImTJqPrrbeQzIg50j+APkZm+fPmIm3BQmy760HY3QmYeOFKHPzZL9BWVIRITTUGGCnO/+6/oGDpXDrEEOlKx0h/N7oHA+hvqmXU3YEZ3/0mMtJSkEfeJpQxWnz0EXjHT0Cwm5nOgT2wc+KydIF2pYzAGBZtcNQsjcmO2a1+tcF/bcoSVUxTVhhbpl8wts8/tTYpsHyF6cs+BsRoG+MU1EhHrOMGDdPX+pYjM8c0iOBrHLWzHIr5VFX8/c5vDPf/dhFe+ha6Y0W4fbyM4n5K+ciO2VWNPnKMhj45UDFqrJ4bEoZBnikybFFGmbpJnWnNUDPsdDw6bU6tw4Ql5+DSL16LC265Apd++dP4wq0r8Z1bx2P5PB/cNHDdcqSU050xG2ddex4u+dJ5mMFoxZlYAK+PjOrYhqcfeR3uKh9O1LeAmgob4Wu1OB7thp/pcmhoEAgxbSI8nT2Nekswbd3ZOPcrl2LRzZcjZ8FpcNAxpDnaObO/iNt//hQyy/Ow6tqF0GONtBaTt2AKinO8eOfZjUhx9iPmdDMlpsd2O2Dvrcd+zti+4hRMml2GpoY4BttGsPTcBciomMs2XngDtVj/x2ewf38N3NkjePLB13H09fVIIKy4Mxl5c9bg9CWFOLyzB66IdR+sUVKdDRVPTRxtraN4U1JRxwjknTv+iCd+8msUZDEtY7Tx9E9+ioET/QhwsrNRicLtw6g7Vo/29n50a+0pmRPBUA823XM/hkf8mH3Gudjx+JNY/4Pvoe7oAcxYexFqd+7Htg0b9Dp1zll2s7zQvHkXNj1yN3JXLENz13Eqpgd9LY149p5fY8NjD6Fo2ixkT52Evf9xO/b/6x1ofvZFFK4k7Tml8BzpQ6SlBYfu/A3QH2KaWwJvxXimzIPY/fO78OZvb6ds0+HyeMyZ9ZYTdeju7EN3D/v53BjmJBDtDVKvnObOG+fIEHJmzMNwfw/20OluP7SRcqZ+ceL3kya7y42oPYRxlbPoIElFTw+yp02nCHxAezcSGKHI0NDTj85jRzHQ0Y7hvh6EOf4QDdEWCSBz6RzYBynjrnbM/ua3ULb2THQfPAJvfi7yZ8/gPER99yTAwd+Djz6Od3/0c5x84RlUXnw26h/9Cxoe/BP6Yn7yj3KIhTFceww9dQ1M1bsRYp8hXxIG6Dz1+k17lk7QZcPZ1gbPwABSy8eZE3OxCB0eI3YT4JB62ZYxKG18zHAtN2T96bjxN6rntmk51lyVKqb/KQ2twJKFkEyVNM36G+vy8TJm42Z77M8ERR8rxN9o8N8C9F8US/M/oSKE/ybAUbzHcDyVjI+wgJsf8I4fs23KKJGjxUww2jDHabjWRU9WeMxK6ioyGf5fduM0nHFmMjKK4sjLD+Dg9k6mswnIysiFSwuxdKyhqBfz187HtVflYPKMBHz+linwljKlYXykByq01+zEe51B1LT2cebQzGghZ96vquH5ay72ZLUi48KJ03DRVUtRMXsSJnHWvvGLl2H2eRcCPiqhK4LhbS/hL08dwkUXVsFJhXf40jDvnCqcONbDVGQnc2CO68tANG0cYgnpcDtDOLaHKcpALyaunMz0KIrn/nQAJcU+rLzxPHjzpiCms6e12/HkHS/hyV++ga1/ehbeaCv5l4DE6WfgrM+vRHdrO958QC+tlrFbfzRVEiD+Swo68RKHixHw0P56HHrgKaaSJ+Dg5DAQDZsXP4Vp/BERTaXr39OMV59/ECOdnTQmPw13CpacdzW66xqx49GnUT5zDrILS9D69g5UzF+KxLQk7Hr8WXTS8dDDkbcxeGdlo+ya03F467t46YF78NqDjHBCxKqHcfbeeqaTg/DmZqFx33Z0vLERkY4o6p9/GSfb9iO9sBix3iGMMJI/0dKL+vo6635m0tRYcwRt9cPo2NuGwMgI6XJi6Gg7Nr/6FCLDg7CFBpE/Yy6K1pyLiIPJld2FYFsXht5+C9MvYlR3/jloOHYQ7739LHa9/QJsJXkov/AiMJyHLRjH4bdeRDAhxdypc/zJpznhZKLi0kuROGeCYedIbTPTdY7V0454eARZk6cgf8VZSCivQPqC+WjdsgNp3mSsu+oKLGbKO3iigal7JwoY9WWmp8HchstIrpVpfBMdoC2o+4GpO8GQ1IPbdCGM5kFnfeLZZ9CzeSsdIdNeZjbjzzgdueSZZDt0rBbHHn8OPS4fWpmC1zz1LNyVU5A1cwriXV0cJ2JOyFh2ZLk5s/nx8rFKE5iYPxazPVakS/rIOgXLWqM/tWifYYVpZQo3lCmeat8WGE3GHIMOXSdPPhjv40VR5V898F+Xj4z3SZUxPIzjNjsfkGkx7QNE5UisacHQarbUTyKw2hoMtdY36unGjunLgFE9GyoF16ULprnq+W3OTvl7kBJsRSajtAxGg3XHg3h/ZwQDA2Qs22veU9ppT0hGEgGmhXwmytF1eloIFjyNE9XFqE4ft4mLGZh9rUUS08JyJaDTtaGiLAfDoQie+80uPP+9t9DdEMSVnzkNaRUzqWgeOB1+7HzxLdjT0pBdlYfkknFYOS8dr7x1FF6m2+CsnzN3KhZdvRxZs6bSSVCJW1rRcKgZ+TNLUT4pA3uf34r1f9iFGXMLMP+Gi5iaVdEZB2E/eQzB2kNMl5Xq+uCauBirvnIeElx+PPpvm+A/XCPfYHC2oj1FzRabRZZmVy11uPUk5tWrUHraHNTt2QdPYh6Wfe46ZPlcVrBN3iXMLcfKOSuR2DMMf00LGp6l033wzwgNxnDs1Y2cZA5h/LJVcOenoWDiFDRt2IyTe/eYazI0ejA2jFlr12HtVTdi+TXX4eg729C5gfgFqOxJDniK0uFMT4C/sxdZpVVM/6bClmRH2tyZSE4qYnTWBVdONjw2LyKhKCIerXiRJmUKLg+iThciCZSZCKTQUqeXYOaMpQif7ESgrg3NL72Cxr88wcSBEwflGOkbQNtD6zGwdwtmLD0NK067AJPLpqFtx3ZsuvcObH76AdTv3M400Ybjb72NI6+8hMMbXkP/SD9m3vJFVJz/KUw46yJSxhS6qhRz5i41Z7wHahtR/8LLOP7Yw8iZNhOJWYVof30j/M1dOPjmu6g9dATh2uPo3rYFmVOno7CsjGMEzEmZrNkLMe7iC+FjBNf4+uuYetV1yJk1Bzm67pHqHUtIQBGdnbMgC/66GvTv2IbmJzhptZxEPDEJEU54LVu3o+lgNY4/8STa3nwLReeuRfBoNYZ3bWFUSy9rQPHLKIARLjc+LJoQKREe1jE10XFL4026bAKO0fKRrlY7E6mMHrBsZ6zRqY21TbmNKqLaWa7uFNh/pYxlhP9I+a8h/x3FoC4nxC3LDVhF+x8h0hBlFfkO8VG8UZ2Y7KATE3PFUJ0wMXwzhQKwkzmG8Wb3wyIYhhRdLSonqMAihq6mFjxwx2E8/qQf1dUJaB8Zh8s/XYpzVvVzHD0glK6XcJyOEWx9aTf++IgDOw+m4Fe/r0awoYUwCcuVgnEz5uP0XC8mFqfSuY0+kpT9rFP11jVq5rTUKCHOqANHmkNo2tuAQ+9uxq++/SrsnKFLqNgM/SRixDqOobaxC5mVPlQyHbWx/sDGvXRgcaad2Vi8aiZuvCQJy1dOQsCRCTed995tR5GcakPpAkaMkSFsuu8dvHnPPqxmm2kXXwRbQq65LMOh0ICRjD2vEmtuOx9VmR48/a1t6N6w1TzlOKqTRXYrWqbLIMuk2KLCuoMj7B9ByaqFWPzZ63DVN76FlJwMvPr4XVh14eWYsXg2UowGR+GdWowlZ5+LhYtXYMqMhZxgEhkFdpi7VIYb23Fy4x44vImwpSZgYKgTbTsPwB4Imrf/S8a6rm18wVQMPbMJU2cux/Srr4I7gak+w/asynE4+4tfw/SLz0UXnUPUH8HC//gO5nznNkz57A2E34VgXz9yVsxHtH2Anz6zvmOPkh5+dOmNLojX2o8u5o4zlEqYnIXpZ56NyoXLUDF3OZJDbqZ91DOPLngLwZ2ZgPy1q+Dz+ZBEn1BeOAnzz7kY00lfy6bt2PLHe9C256A5s5o+eTJyx1fQGbtRuGQFQn1dOP7QvcjMKzGq6SsrwoyzzsOEhYtRwgjYxwnMl5GJrMsvRVf1CUa0Tbq/B2+8/BL2HjoOe1Iyet/fiBjTZ0/ZOBPF6YTO1KuvxLRrr8SUL96KlpdfQbCjF7O/9FUkM+pM1CUuPi/yVq/D+DWrUTp/PnKKCuAe7oeTE+sQHZuvvBjjPnUOpp1/JtKLihBLTEBGaS6G9hxCqKtVATilLt0l0pSrnNmp9vtXiwhUK7WVvelj6vWraE0QlFWpIWFT1hbEMbis56aOGlCjG6b5WJERyw8Y1NRvtK+pH2v433Nfn5jzM4V4aQ3hYwEsi4XsBySccthim0Wkts2emo+2EZ1jpOp3bIH0AyfIYl3wTABsYWYLMUyNGf1U79mIe//4Ju6/8zX8/GfPoaa9CfnFPewzQFw5LuGob6hlI556+Bncc+djeO/Zp2Eb7KQxOZFUPgPXXLUMvYe7UZDjNX00hCUUjamrF/VrFQlf8ZTTyfTRFUIKnctQfTV2bapDYrKXBuliGqngy49AewuSc3px2hmJeHtPNyJNh831UnpJUNkED3zBBozLcyCekW5OHDQcPIah7g4UL6qENycPruFavHXnG9j51H6cdd48JFXOJiZknPH+XpStOR0LJ+Xj6e9twfFXtyLB0Wecm2Rk+GSKtW36scql+0QZXZUtW4aALufoGcDaz30BLQcOYP+hTbjo6i8hxcvIzW3DwIajuPO+2/Fq9XvY1boXzSkBLL71NqRPKTeXVkQG/FoahZNOJRoJIjKix0ZJsHFGkglwZrgxQjibXnwc7//pfsy48AoUrJkNJMdRXDERlSXTsOK8a5HOVHLzH29Hd30zotmpqN+2A4dfex7lZ52LpNxiNLzxFiN88tztgjPZCVcaU1MnB6aQnLEoA2ldhA4MbK7H+od/gyONe3H45H4058Yx+Vs/gWNJBdsGkViUiZIvfAaDWQnYu+N97D+6C7tfexFN1UeQP2cGZl95LfIX0dlmOFF1wQWoqMiH70g9Ov7wMHZ97TuofehR8pdM9HoxsvcEnmQav4fpd01HI9o5AWR8+nr0J6ehnpFYDqOvys9/FkWM7CtPW4HKf/on8ikLtYeP4kRdA4aHh+ApKUHa1CoMvP4yCpcuQMGqFdh/3wMoWLIEheWldNJ03kzh9//pPux99nUcb+pAXc8IPHMXMEOYgu7OHqTOnoGs6ZOQ7fOg7Npr4JsyGa17DiN1+WJ4y+i85cDorKS5RgHM56PlA1/zQVGFMqYPnZ6KtW2pn7VHuxhtM6ZvZnWIm2N9TVOVDzY+LJY3sPp9cPyDdh/a3D9aRl3Mf78IRcPDU6gQkbpmTw7hg6K60U3joPRhhanjtrkQkn3MSgEB6PBYH8spss5UCnkLkrJbi+GjcFjkG/UAUY/XhTRGS6nJUSQlmHyPNqF01nuKkBQphpEUqUVysJq232eUAo5kLD9rOoqTnLj9N37EXHlExbqUx0LMKtYm24/Wi94YXaCiCl1s7GTKWJiXyDr+EVnhH9OJhUQXMlxdmD8jGRue3QuP3brmyh8IoKutH8PxRLR1dMBu7ogg/J5mHNh1AnlTcpA/sZRuNRH2ngY8+tt3kODvQOKkScSZjonw7Q4PKs6Yia3PHMSOJzcg0dFDxJRuWvSOIm2KSNX6ZrR/CMl2L+becC0mL1iI2nfexZ/+5Zuwezy4+DNfRGNHPQqnLoArOxPLrrsKpVnFONlUh5aBFvQMt9H/+JE+rhTe9EQLcNCPsvJxWHfjrcjJL0ZgoJt8t2O4qx1VlVNx+o23MBpKRyjuwY47H2Eq+TLmX38zqj53EWYuOwe7H7kXJ159C7NuuBn5C+aj9ug2VB/aiO6uFlSd+ykULF6Oow8+hba3tpEcD5wjIxh/7hrMXHc5HIEwgiE/wv19KCypQNlF65BRWIXWkzXoHmxH93AX+pxRpBaXwZGXRKxYhkMYOFqDATjRbAviRGcdDtTvQ6i0CHNv+iImrTkDcy+5CnNu+yJlMBW7Hv4LDv3mXjQ++wICDZwsbR5k+BIx/urLkFpWjuaTTegb6MXQ8AB6B4cxQGcUamhCzuyZGP+Za4COVgy98yZCW98lbjmYfNvnTZRtP9mK0klTMeMz16OLunDwvntwgJNDxTVXIGXiZNbFkFGQiZzlpzHqW43QYB86G9vQ3z+CQdIQt7mRxqxmAiewCddfi2FOGru++x8Yqa/BuOuvhs2XivwpU5CUX0ZdsR5coRs6rJzzrxdz9cbotn4tndHH+raK9St45okuo20s5n5YrB4f8Qr/qVhHP7T1/zfKJ3apy1Fd6rJ/K0IRrSGIcFFOEumxjNNiEX+Nw+K/MVBVGu6Y4bg5eozbVjs5kdF6Ff2YTWtfQ6goffUm5WHF6snYvfeIeSw5MyDYvIWYMOcMnHvOEqZls7H23DNQlpeAwd4oTjTFUV9djbAWknVfUFIlI5EJRJ1prM6kCW97Ki66bAE6W5g23nMI666rxOb3uzHScoBO2oW88izMmJ6M/lYnGtp70FHfRqdmw/jps5BXkYe6XUMY8fuw6qqlOPuyqXj1xf3oObGPNFFBk8tx1Q0zqehH4cqbjcd//wpcMb0fwY4wDbenNYaelgB2baxHP1NI1sIRD1Hxk7FozVQMdETQsLsBLgQx0hvC/LNLcbjHiSHKQG/tZwiEymvPwbGH38TAwRPMgiUv69pIlTHFHOO1Fsd1nZnuHU7IyEHvwaOoeXEDWrYdRlcrnV5hMYbae3Hk2G4cPLwLbsKPOuJ0li4kkRcJxMRJvBu2bkHN6+8hPswIM6oHONiRmJSO2g3voeltOinWh0YGkZyeAndKBuo3voOmd/Yg2OpH69E9SEnJotzoiBu7se/hx1H99iammUyDp0xEbtkUZNFgc8omIU6Dr/vL02h45HlzltdOGdqijJay0mDr9qPp2ZcxUN2MiO6YyEhEXBOfh3oiXImzl5OEdySCzh3vouOpN+n4Y0z3QxiqqUVCSiqSi4r5mwtPdiFSyyvhr61Fy6NPIDYwAHdqBvmyAfXPbcFIf5QTE1N7yl335Dq9IdiyMmkUcSSyLoG24CWTbYNDCNSeME9lcbscGNi1FbU/+Ql63tuK/i3bMNzSCE9qOjx6QlBLM5yhMJzMSZuefw49W7eia/8BOEijJykT3Yer0Xj8MALd3QiFbHC6vPDYwuYlR3oPcrShGe2EGY6OIBAYxsnnXkXry89hoLYO7tx8OEaGENy+Dz3vv4tQb5ulB8Rdt+KpWHZIpC1Voa5IQ1hnRTemvfTHRG/sMjahmjrZPLfV1fgAY+ijv9ofrdem9pS1CcYHbcfamI/qrKqxM79Wu9FmjHBGq/+hi5w/sdvbxp7q0s9wXQ9ZNDfbEzPzAAJzDxWdJj/mPlD2EdF0ORZRquK++G36kCjde6p1NN1zKdbzhxRZbXTNmp6aYk59s18k6kRazkz8y88vwr1/Wo+umlcI34miyctw822fhp5KvmXbMNI8cRzaU4OqWXkI2k/inacfxXBvB6KuLMw9Yy0WnJ6PrZu6cfDlp4ngAOKOFKy47Gpcdd4K/OLHD+Har1bi9l/2oG3b/QjHfZixeiI+fXUBGnb68O7+Ezi4YQ/72DDx9Itw4w2rcKJm2Dyld+KSSmzZ3oTnfncPIr3H6TidKDnzs/jVt+jgatvx4O4JePu3v6dghswMrOgwFHHDH3LC52La5ooYPioaHkEBrv3pFxCNJeH5bzyEoYY6BODDd569Ek/ucaHjsV/BrveoeDKx+onfoe0/7se+9ccQc4yYd2eMvS1O+sh/8km/khWloQcyJNBo0zKs+0wZSTjJx2h4EAm5WXAkpDKK6UaQUXKKJ8O6P5IAZDJaNYxx4hjp7UOsTw7Bxcg0BncyHU5qIvxMnyPDMjAPaYwxqLbBnZ4Ef18vnEN0doxAopw4HSk2+DS+fwChHgqOE23MEUXGpDLkVU2h/Ok4hnroAPYi2NLHkd10fNQHEhN1ROAhTDmiYOcw5S4Ni8IumFl6irTuqCa+NAg9F1uX+fj7+hHvDJi1WPPEmkgAznQnUiurkFZUTr44GFF1oucAJ632briSE+HKTENwoB+2ITp4K8UgLE1O5IM3goT8AtZ5zGRleEMYZL11Cxnb2hmRBvramYf74dC94FHpeRyujCz4EpPM6xxIMifDKPztHcaeHJSN1ut8WbmG5/5YyNwq6nEnkc+UoHniNAfTJDYcRJg80p0tNruPfOynaAdNMONOy4QvNRVRRogxtonpXl/alXlSj876ij+kyTwRiVUCaa6gIJlSHUPuqA6NOT/LZk0Tiz72Mm6F9dJl88gy/n5wYsTAoD6b4xyPTld9rZMq8hlqoi1umKGoA/IHqpOg2UdBlXkQinEIcZz9D9zeNorNf78INX0Tr79Sxo6Obn28zdg+CTRreWScxQB+eMz00Tcrx2YhMcf64xFRYWCo1uoTjdqRl80ZPMmBe+7fhz/9+hnc/sMH8cz6jRjpo7K4E9RB/hShsAfL5pVgcskgPvfZFUgunU84TBFjI3j/zR1o7Anhti9mcyLoouJJSTQI8SHzVQyO/EguCiJrDx/Ce+9sR8jRDaSG8PKzm/D0XX9GsKfa4k/2LFx97VQcOX4QvuIqbHtlFzzOEYO91hSjcS/hOJBCFPUggFjMRfpIN5XT5W/Hzk3VKChPZySUx7ZSNRmCHiJFBIiXlEqTjHlkvEm/aRhS5DHeWc1Gi5SNMLgf56zp9NNxtHYhSocQo6OhWVJ5GS23j6Cn7iSiHUE4T9owWN+JvmMd6KlpR29NKz8n0V/bzTSTKixj12xF/oR64xio70dkQLi4ySdBdCHURwOu64Ozz8lxSDc/eq8H5xwMN/Yg0knHp+cU0im5bYkYPtiI6vXrceiZx9DwxtsItwTJm2RquU5ayHipCwHCbQ0g3DyMWFgOToTyl/IO1HTDf7wNw8fbMXS0FSNH2zF4rBORDuJjHjslzuiySjrTXjv6th9B7fonUPv0Y+h6813ESb/NnobIIGPt+j7Ee2iAuuZHhkidMBmS/MWwCyPkyfDxZv42M5Jkanu8iZFjE8InmhGuaUSwsclcxgK3cKecKFeHToT19mCkjlE6I7RIfZ15d0fUPAiDMpQDCfh5vAYjzSdgY0odZoTorzuKcN0h0naMNPJz4ihl1whHaBBRPd6+pQlxfx9VljqhBwz0dWCk9jgiPezPyFzuhoKnXEi9lFMfE2nwx3yzyGnr7+P1KqfuUKkstTJaZrZM+WDTaqzdMdu1imosWxor8p1/u3z84Clj/R3loyP+N4rQMXwjHhYqFoJWYMmPvAx5JyehNiom4hhDwTS3mKCZZixdtp7pr7uAZTz6VnuaNJuaKF3jyfuxsdZcNNNpSPXVmltzexBNJ2qQMLIXCbETSEYXlUAKn0QjpaKzv56kkpaSjoceHja3Pn3qqisYOZXQg0YQbt+Pe+9/E1mVqWju0BlFKhFhmzVJjmV3pHGWSSYu6YYE4R7tqsVzT7yIR+94DHf/7CE898c/U1H3czwac+YMXHrzxRif3Y+DJ2w43piBQTpB80KbeCIyKufh/Buvwrk3XoFzbroE5958GVZdfSlyKmeaM80udxTHt+xnRDaIjKrs0bPH1sK+U0/6pTNkKEFM2JaskxPSnnViZ5TNLOK0lgtEiTXLSjj8OLntYg1nSr2yNupgf7uuBVP6QIA8FjVt6LScbMMIL+ZhnO91MV1lG/ppF5lqrttyMxpKIF0JNAX+Otyc7RnJwhM2EaYtgbL2cUw91VjHvGIp+3kFj8c8eoqw5EoHzNROvLY7M+B0pppZRuZjXBzHVBphZ2Tv8FBbmOZofF38rieg2NyMjZIY9eUy6szR03A8cOV4WcfGHMOc7ZY4+RFf9Kw8F8dzuTI5Zgblm8gxneZMvIv0OzykR7msmx/NSxwvRlBxL+HwEyX+UabuEfIkxk+U0Z3NTZxcHnPvbVxvuKKszHPsOKLYbiYA8i1GoYV9CYimpgF5OXBn5zAST4EzkXrtYV8XdYj91C6ucZi+6yJ3mx6coAut3bQBTphRyYdj6eSLw5vAFNq6REnXg6re9BOP6HhtJiLWxf76aC3cTX0yuZvRGZVTEsQPiuHVB58xZ8ZvbXw4uxoYVnfSKrGYOguySWPVQQarOtPOfLF8COPUTWtHfoF6SsCnDPV3lU8s7dVTXe558Hb0jQzRYqjoFKRmEz0+26EzpOS84I69gEjDUhx0hIo8CEczKP/sdgrFzDBUeB033tRyeVqXkEj0rls9fUI355uzl1EXUtIr8JM/fAkvvLsfm5/5MY0yCadfcCPOPGsyvv1PD6D/8B44qSzDfh8+/aVrUbJ4Gtbfeye6jm9CNG057n/gavzHv79HJ5iIH/375fjuL1/GrtfuYoo2gKTyNfjDH+fi6J49eGfXFGz6y13mUfbLrrkE152XiMZDUexoiOG5ex9CYpzRHgWpADEeIXNIn9MjI8hEatUcnHvuEixfVYL7fv0m8kpHMH7O6fjhzT+n023iODNxxZevQTpTk407WuGKDjENdGHarAJ0nGjH0394DCMn6EQLZ+Br93wGmx7cjvd/+wpGQmF8+7FLccw9Gxt/8DNE+urgKV2BW/5yM9Z/8R7UPLuPQmL0EJGRka9kqZYV9OYuFZue+aY/TjTxhAjyF1Yis6yMBLAh5RTqHkLd5v2I9gTZWIRJ6QiDTiC5KhPFM2dDj4TXZBTr7kPD+9uRkp+J7FXT6CityE5Fo0n2mrjktvRQU+v5eIRHXMxVmoMh+qxRhyz5jkTR+v5eoEXvtmCyyrE11ykm9dBRZswaB/ekCoSoXKIpkeC6d+1Fz8F2BDUhFKUic8FM5M9ZDHeSvLlSUcGwUbd9aDu8HZ2bdyPMiNAWop7R8ZEK8oKYUu+USkpjZWpatkmaU4zUKeON01fULXqEDSVOGqjrwoz9tMCjNUCldKr19fcitL8aDvI1Nq6EE1nEvOnOf/QY+ncdYKQaYHqegJTZs5G9bCnsGbnkjfyrNbEFGfn19fYhSB3UtXxhpuAOTlC+wgqkLF5mbEsTRYxpfN/WTcZJJ81ZgnhauuG33hw4fPgwhvfvoO0OE3+njJ9zGb13Qhoyl6xEKD2dtJIa0hw6UoPBQ++RPr3CUhxhkahIz1jaqwPGPImo5UakRaq36jQpS13EU/kK01ftVS/ekT86X6CgyZwYlV4ZTrJIn8xELrisEzO4baW92uQkxMPm1Qz8XbfuZqa9f987PD7he3u3jt7bq9laKkaiSK3Rb0MyabLYY4q2xDw10JgmXeNHYGUwSpHMdMVf+c8xxuvPUjdW0lCM0nG8ibOmYd1503Gw1ovs4km46tOr0dvahBef3ApbeIC6TNgEbvem4KKL5iM5r4g25cZFF5+BaZPT8OKj27Fjw34UTMjFhRctQXMgGRFnFq6/fi1yyLQTtWE60+k4NpiJ3IqZuOySRWg51oLWljhWnzMXQ7ZsRkxMtUvH8VOO9NIKZJdNR8H0mVh2zmKsPXsZ8hh9PH7nTrzxwHY40tJwySWz0MsoM5KYhdXXnIWFE3Nx14/ewqbHNuDEpuM4uqXRvDhpyZrJSCwsRW88ByuIb8W4dGx96H10HGuGiyyyFRbi/PMnoTOajSFXOpZfeT6jywhe+cM2pnY6EWPJVeoltonX2jeCNoLgDw0yeW4BzvvOrcgYVwS/I4KEskzMv/gi0lOClj27EB8Os7kVsbgyXLjw+19H6rxyDNmDSJpagunnrUN6xIHC2ZWYdvn5aAt0wZOdCldWKpyZKXBnJrPf6G9mKhwZPMZ9V2Eq3KnZ8KRnwpXPSCUvmZ9UVFx4NlI19tvvUfZO8wBaaVE8HkTR0ilY/O2bgfFZ8NvDsBenYMpFF1Afo+g6dBRppy9F1T/djOyzl8OW4sAQ+RDsG+QEHkSARuOqyEXG0pkoWL4SjkQ3U/kGRIdo7MZw5fxIJXVb+qd3mMRLfJj5rVuRs2Ihhl2MXrOSGU0yEs1NYzSZBVcet/P1cqF0RpZppDkTNv56yssx/aKLUVCQg/Hnn48u0q0LstOXLUPOXOrN3gOcnBwou+VzyL/hRtjHlSHYM4QQ09bwSD8CVIBIairsVTOQyz7Z8xYgyInK2X4Sk7/+bSStWYeBoSFOeKUoWX0Gkhi1ZmZkYfxXv4oAI88AI7mU+QtRdPY6RPvpQGuPGZuRJ7JHbMhavQ6TvvZ1DIBRYkoyElaegeJVy9Dx9uucfHrJb8upGXWRPeuXxUhC+6wwx0bb6ctaB1RAwyLnKKOmnVtXf5gmo1/qq2PcMQCtffk4HR+DMQrJwLWchtpYfkNVlZVzMW3aEgaymqYIhgD+Tyc8PvGzvR86P2LEj4UyKRKi3FKNhbpq1cZUkh4ioxoe0OKreQGOHs3NWM9aB9NsIRaQIMHl4YixaH44foS4dXSGMG9eKmbOKcWUKQXsGcADf9zI2f0o0xZNF5ZzbW8fQUKiB4sXl2LSpCJMm5CBhx48hp1vboVzuBn7j3RjfFUWFiwoQ1lpASqLkvCbO3Zj01sdmDIjGwvmj0NVZRYVtB33/nIrjmxvR1ZZNsoX5CGjIhXF07JROiUTJZNzkT8xDVm5TqQxUmzZ245n7nsPm9ZvhzfYiu6OALwpSZhxRiHyylKQm+7GS799D5sffxUJffWAFqT7enHyYBeNMYBZcz2onMaIKteNLY/twv7ndiMeGIabgj7Z6EB6dhyTF+ahdBzHzbfjlbt2omnDATNR6IGiimYkW+siVImJvDMctVTLQeeXv2YGpixagkMvvo8jG7ahr4YOgWnryiuvR89gE9r3nFAuTSXWfblOnP2db+PFB36H1ner0d15EikzirA8b7l572trcxv2PfQK+g+1oGd/A3r21qFnX7359Op3b6P56Da2wSO1GIIfw5Fh9Bw4hMFddeiubmAk6sTUy6/F0befRbRJ7+clohSlI8WOius/hfRZs7Hr7vvQs+kYelvqUbVqLSPUQSQVlWL8lz6DCCPejlc3ovGJ9Wh+/V10btmDrp370LVH0eEBRDoH4SvKxrgL1iApMwfdB7Yj1q81NkZEVEYZoeFONAr31FyMv/JKdGzfg9onX8XQgUaMHG7gpx7Dh/g5Wo/A0TqM8NfPz2B1HX9rEWpq48RViaTSMoSSvNh/5+8xvGs/HZgN6VOmA3Ri2cuWoOD6m9C57wBaHvwLOl58Gd2btqBnz250795lfgPHqxEdHIR31kKUrF3D+p2o+uxncPi1N9D78npmBfVwZmehaNJ4eNnOP7kK1X+4G8MH92OkoQnpC+Yie+liDO4/gEBrM62NmhGJIvfq65iiJ6P1iYcxdHAvgv1DyL32MrQ8/ihiXW3GNjXhGQs22x8W44wMj8yedUzNyLixpNJsG+fHf6s5P/IJ5rCpVLBknv83Wim+m22rm8HB1OiXfFO0N+Z/VFdZOft/76kuR098zPkJZUMpVccQzvb8UTqsIjLl7MwZIGODPMjJNh71wJdIhzNhJqbOmIjxE4sxrrIUrqR8BAOcxQIBMjNC0BScgxFY6VTkjRuPzPwsOsMwmptbEKbjOLi9GS8/vRUHth6Bx+YnfDlWjk2uxRn2Hz18Em11TehvbMY7rx7Gm3QkkcEOpvBMrdq6sG1nPQaotO01TXj9hUPY9PJuDDc14CDTqXB9C6p3H8RLT+1EHY10sLMDe3c3o/0Ejbm6Fa37OtFB+MMtHUiKdsM9OISOej9O1Ayiq6OXaUWYKRf5ONDHfq0YqK1H3+E6bFm/D9te2QdvaIDGlwi7LwuJ4woZiSbDx8jK6+9ERrgNu7bV450nTzAdJayEZCRPqoQnNx31XcNwhanU/a04QDxOHB1CWnkG0qqKkFSYg6DfhYhuzpcINBcYlbUUW2usWnfMmFsOe7IXx17Zhl7SGe4eQe2+PfAUJmLhBVfi6BEa4YkO9qMiMY2sotN48Wc/g71TDzrtRywHmJU2F8eO7MChmn3o29uM+EgIof5hfgYQHhqmAY+YC6C1HWLEEhv0IxL1I/Xq+cgqKKAcBjC4uRHB7mF019Ug54wlzFbD6Nqwh4rrNHdwpE4uRsHV56Bp524ce/B5xHpjdHiZGDdrjnlVQNbpC3Hy6E4c+u296HxjK+IdI3DavHAmeODy+JgGOs0DDYaY3rUf2KWTsyi99EIkehPRvmOHSYHFKE0MUlzzKPpSRvUrluAk0/rerUzFB4KIDQyTFn76BylPZhf9pKVXZ8rpqAcGYesdJH0jiKekmheNN7a3ouXPD8M+MAI/7SkxKwulRXlIWrYKjVt3ofb22xGtqTGX7nhzc+HLzKY8Es1DTiNt1LV9+zE0HMfMay/F8ddfQSazioMPPwp73XHqAyNF8idnXCkiTU1odnDC/cuDsEdHEGyoQx+zlKw1Z8JdVcHUeCd51k8pRpDCyK+Vx4Y3v07cCYN66zv3U+h98iFEu9vNGqiCDJMtyKQp/bGi/THHZOnS6BZ5J/2SWcsRfdz56dsc558JlEb3zRiqNY00rtX+o85v7Jcbo3WV/8AjrZym5SdRLJw+UgzSptZCfKwI51NrzNNbqQhuewHmL12Isy+Yify8EvSHBtFKgy7OTSKBPgSGBvDmW1uw4bWtdB4BXP3ps7Fw1SL0U/Ec9hDhhhEOhRAO+LF753Hs3lKDFE8fo0gXCeUYHEezi6LA2FAr3nnlJKi+DPbtVHoyhLzWJRceb5SOrxPH8sdh0bxsZGU74Et2Ysebe9C25wAe2u2mn7ZD54t93oih0d9Qg50NTMvgQ0pWJVatK8f8KVTelETUMM2KJwQxd3EGznB4mVr1YdObddj1Kmfk5hpsfZazKxiZsbcegh/y5aFo1iQsPbMCBVPzEEpwY2hkCA3tfeiNeTBujhfXlPdg3zuNKKzMReG8GRgM9yEyPIRh/xAGGD1l5qRixYxkRJ1uCjqOTBr8QF0PXrnzbQzuOUJHQOdrpiAtH2hiMNMVJzbxxwW3+lHpZYSeoBMb7vkz8sun4eyv/ROerv8aAsd0QbbONNjgcSXBoftj3dy2J2KEEabOYHq85Kyb0bubUWK6F7kLZiGFqZnecWJsYVRnzLpunhezTzsXYUVPl07CS6/8O2x01o4hG5o2vYnKVeeg5pcPsI54Mh1Pn1JBx5CDw1sfhMeZgjDpqVi6BDlZBUirKMTmzU9i/2/vQaw5CLc7EZ6iZGQumQtvTokxDP9AO9re24JQbS9sHTEcu/cJRGgQk668Gs3HDqHzzy+Tb8kMAJR9aGXPhgCdtE70VDFSypww3ayJm5MWRN9HgpyMnA+/w1SxsYcRuS42ZjdXjBNHAaafsQqpimwDVDKfTso56ISZjjIEmDx7Ovb0DqP+8cdgH2SamZyOwvPPQ/acGWa5J8AxAm0d6Nq8iXrWhFKm87pHOn78KODUmlYiZaXXOGkti0GBxuW2biO0e7nPNo5kB0aq9+LYfQ+g6mtfQN61n0Hr735L59xB2Wl9THfF0HEQL504UUopxyU4xqVpx+z/laLx/tYxFR5TjKOQyGpn6d1/KgZv61f6Ib5aSvLxtrRlwZTfMMf+Cqz/i0JsPqEyhoM+Y0SYonBZw7BytN6gakaW7yXDI6CxFeGcCy/G1759NcaNH499B3fhzTeewrtvPInXX3oce7e9D09KBr70tatw5WfWIX/8HHz+i2fjJNOW/dtfwu6tz2P3ttdQffwYMssm4KvfXovSCcXKVgyDTIpHJbJmJIqTQyf5okj3RJHkofkTDaddqXUUwagb089cip/9+jxMXbcMRfOn4/rvXI6lFy5kROZFGtunU8m8OvsmQKTDocVVlwsT50/FN3+5Bpd8bQVCuVnYebgGu997D7veeBsbX3gVe7YcwUhSKs774lrc+v1LaUQzkECcEpxRRqg0iJR8LLpyOW788RqUr56Ik0zhDry9HVte2YCDW7Zg/449OF7dh+Rp47HstumYckk5emgYze+8i6Zt7zFtO4CuI8fRsWMXGt5+Bw2vvoraV95C/c5jKF44Gad9bi6ibh9lMSYofU4VmuRk1Rlx6ouzabwphBdv/wmyy8uw8Os3IJ5MBWYGYHrpmjC1p8YyseaH7kIH7HSsBBAMB1G2aBFm3XwjEqdMhDM9Fc6cTDi0TpaZCVcGt13pOPncdtQ9+jTKSubBPTnfOClFXB2MiBLKi5A8oxy2aAjujASkz5mEWN8IU+RqtnPBVZCEiklTMbN4Mlqa9jLdfgqR5rA585m8YALmf+3rKDr3PKbLXnNSp3TlGZj/1a8jYd106xY8OtqWh15C06HNqLz2ethzErWuIurIA06adPThuiHUEW5XXTViaT5EMrzw06nbUr3wlqdh2dXXI33ZDFJv6ZgMOJaRjrJrr0RhdgoGdm3hROHiMekZP5SBh4aQyBR75NBhpqIt9GUMQTOyMflTFyE9IQHDWzYhQJn68gtQ9ZnPYvK3v4MMTviH7/gd0N3FyU0nDJgykt8SlQRGaRm56ISRHIi5bo9t9Fqb/jdexMkXX0e+7hZZtYaTFKNh6rz1VCLSa3k8s5qkdXQDh4Toz0pLP1qkKsqoTFalf1ZYWYQRv8FJOiQ4HxZr70PnJY6xPT/as4p1TKeLRjXRqv6gjO4ThrkG8KMD/F+VTyzyE8/++vgfR5pFyJIsvbFKlxnEwj4sXr4EN31+DU6caMC99/wFtbVbmGJ30SEBh+TA7Al4a+P7uOSKm3DjZ2ciaq/BSMSP3/76AQS73jSDG9HY3Ey3uvD1b16LBYzanq12UqGYrtPDWszlH+GZi3oZbelyF51FdkSYTlNZpLZBWzo+ffNc9DGi+dOdDyEWGMRVt34O11w/F689Xw3nYB2dnkJ0vf/Aemx/MOxCwcwZuOU7FyCrMAFPPf4eNr/2LoZajiIhHjFRZSud/D73ZqS8U4lFa1biwsvOwue/58WvvxuCv/YY7AkpmHPZIlz11WU4UteL1x54DXX7diPe12gucpUit/FT7dyEwzv0LhE3BocjqHn/BMIdNYatmmFNEdvFkzF9TtmPPnc5zlyRivW611XRsjkrKaUe5YsUjcRYf6yLUflpBXrLl41Ov2d3PV6571c494tfR8eeo2h+9lUrolYfM3Ho8hMNq6hBW4JrRzgSQsH4yfCleVFz+yNMr04g7vEirMkopouNOW7EhsNd/XD196Dwsisw/rzVqN7zJ4O/v7YbnZ21KDvnbOzd9FOkFs1Eyuwp6NxD3nSHqcVO5M+bjqyiUkojjANvvozB4yeZSVC+RV7M+vwXzMR27HcPomPbLsrfj8D0eajUi+Vv+iK2nPg6YocGmOINofW5VzH1tq8gbcFs9Dy/iXT5DH/M9aX9UbQzIux6cROdNaN/MlYnYBKoXVO/cC38S0krU2C9BtJwNDEZedddh7wlS7Hz5/+BeG87MHmmuZDdOEjyVlyKBAJMk/sQ16sAqCg6SxrVWWnax+CJerQ31sHzztvInz0HCYVFOPriE+h6/lmk5GewpWDIQRhxs2hsbfOI8YiUhU65ygGSBt0q2fLow0geX4HyW29BbfUReGMcS4ojAMY2qajCjzDU18oM1F+QP1bEG+uHv1aDsX0VbQtkVLiQX9bVG4KtOHVMWT9WDIBRisYA/a2itv/HRn+9/I3R/7Fi+HZKMeiP0jBWtKl21twUJVPCSMvIx7kXLMBAXwd+8+u7UFfzArzuXqRlViCtYC6Ss0uRnBzGQOcm3H/Xb3GkZhhnrz4Jj+MY5iyexTZlSE1LQFqaEyneEAbbD+BwQx9y0yMIawrTePoQl0jcg8ScSlTOX4Vll67FmhuWY9EVZ6FyyUokFUwFcxRMWLYcyxcW4K7HdqNj93PoOfY2nn3oDZSVFWH+JfMY/ele0KBJtc3j9Kns3pxCXHHLaSgsT8Xdd72Adx5+BOg8iJQUNzzl4+CqnMjoZSLTcFLduBtv/OVPuOv2Z5C3cCLO/SdGiQnZKJxRgUu/tBgHa/3404+fRt2GV+EZaURiZgaSyovhLS2BLy+HKfogug8fRs2xIYTooHKmFCNpwhQk5BchIdUDT7obvlQXEpjq+DITkViSj8zJU1FUkYzO7gE6mhB5wvRGxkBh6HIMa63FUqJRv2UUXuuBisB0pX6CIwHHn9uAnS8/gwu/+E+YvHIWkjm+nKQkOmaEHwDQjyYJGnRXQx18PcOYc8bpmPLp8zDl6nWYfOVaTLjmHEy69jyMu34Vo0EXoiMe7Hn+SUxedjZsGZbzjfUG0bp5I8pWrgFSHUifWIGk7GLUMypyQreuAcUzZsOVWID3j2xB65ET5kEHWkfMW7cCiQW52PmDn6LhofUIHe9AtJYp5rOvYcf3foLEIReKrzifbYN0ig4M0Wn2NB9HwcLF1M6AoWlMsfUiHvsQ9xuY8nOCdRCW+0QdUidPQOFpn8I7rzyNnrf2ytKZyriQeeG5mLzuPNTd/wD2P2Y9U08QBU0X0RtnwajZ4fPCU2K919lMRN2d2PPwn9EaDSCfjnvKv3wPJZdfzmMOtK1fj66/PAjoReZhK8rW9YyjUz+LnBRlwY9xsARoIjbK2qyv61KQtgYc/+3dcGVlYeqtn0VadoaJ0kz4KKHJaPmvNX9phYxHkxmlYUb4SFGVxuPfaO+PfEz5WDfT5eOVKkYHraKJXm2si8+tHn+zGOMe3f47yid+ttfP2UudDaNIjEHbKI/Yw7ZCVLgaZtIZccYvGVeKM9YuwI6t27Hh7cfhTbIjK3c5LrvyIpx/wWQEXWk42dBG5RyBLXQSHYEpWLfcjh17HDhjzaeQkZtGh9iPyMhJtonBm5qLirlLMdJ4CLu2t5hrnszV6c4MLF69FDfddj5mLZ+LospsFFSkoHhcCeYvmYnTV+WisCoPV167ArWdI3j2gafhDNYZ3CPBILIrpuGcdVPRPxRA3f4GuOx6UbUNgUgyFq5biLVXzcPTT27G5ucfR5KtD7bsSVhx/hqcdeFZmDl3KpaumoORtHx013fDFWlDR00N2qLjcOWnx2PvwT6sXjcR6RWFuOO7jyNc8yZTYC8ypi/F6deuwfxVczFz0QyMnz0Z0fyJqDp9JdZdOheFkwowZeYszJ0/CdGSMnTVnEQ0SAfH2dvmTkcpxz73ojMwYfEq5BbE8fr9O9G9o54yo7JK0Po1kuEnHkb6rHHIHT/OnNUd6u1jOs+0ykW5a2lA0WfUhabjh1A6dyJOX0Gnwf5vPv0kPLobw2ND+oxxmJwyBSdbjqE32I/+E3QQbg9GBroR7hkyF0YHXfQPTioBnaK5QD3FhblXfBodzj4Mvn0UQ+0tdIjXo63rEPwHKXc63pgtiIoz18J/rBrZi+fDlpaG6j89AnvIgYRpnLBOPwPJ/mQc3Ps6Tu7czygrSNxCmPD5G9C27U2cvPdVxEIus45p7mG1e+Bv70MgKYCKdZ/CsUceJToeZhRReCqykJ5aiKbnXiRftLI7aoAyciktadAlMDpZoDR37k9/jPamWhz57Z2wtfUThg2ZK5di9i2fQ98zT+HIz+5A1M8Id/YEJHMS7HjtNaaaTHhzM5AyoQQebyKC1MFh0h2oa4CTdjVYewK9h6sR7uxBxM9JljqeNGsushYvQHLVZASaGpmqB1Fw6RVoen8zbJ2tlKAdPk6QeeXliJ08iUGmyp1vvgm7l6m5k5OEL4H4a22b2sGxhnsDmH7FxUitKKU+12L4wA7SSDm7k5DxqcvR+/iDiPe0sc6KUCUq4+K4MzofmDrzqkvTQhXi1FgDq9b0Mxuq1nQ6tqN//snZctvAppmKxWZM7lqgCNFUWttWnWAKDguP/SPv8BgF+ckVQ/NoMQiaWUSz0iiiFu7C3CCv0D9Ko9IclpVXgCQaTm7e6bjhczdg7uw8zJ/mwJwFRXAzTYrRsSkFGxgIIhiah5/8sAmvPb0NZ6+aiSmLzkRED3i0OKdhzAQmbtqYCgVjiVi6ejFu/dYl8BVkY9eODXh7/V/w2l+exPtPPoTt77+N7tgQIywb9h/chz/++lHEOvayLwFSEMGBejx8z2OoOdKLq25eTRiltGDh74A3JQtLV1aitbUX773+LjzRPhp4DtZcpgd1no2h/nQc36q3yKXg+utOx+RPnUNlTGPk2ofql5/C4ZoQrv5yEuYs9+HRxw/Af+QtZe/InjQLn/ryJaiaMRMNJ3yoO0qCEtMwe2E5Fs5IQ/uBFuy8Zw8OPLkPg1Tk1ZfNgadU97+KcPIqvQDLrj8XiZ5iHH/9BN7492dx9OmDTPaZKvKjJymbRJ/ysW5dEtfYd1RGkk+IDj5/YRWW3noZEmcXmOAg1hzGC7+/Ezsb9uPFtx4nHR62Jc/ZSRGERGA5VNXprJoDwy1d2PHkerx/+/3Yd/uj2Ef+HuTnELf3/uoBdG04AE9ZGXSLXfhEP2refQ1Tzv0Uwg69IhII1Hehs/UAlt90GwqmTULd1nfhGCD+ziByFswhsk60H9yGaGcvIkNB6h6NgIruSk5C7/vbgRBdA3GXTloGp7QL6Ni+FU4eU9ouY4txkgt0djGul06OFSJgKZMp5tH/kQASp5di5r9+j469B9V/+D3sLT0KqOGZNwOzbvk8BvduxeGf/dq8q9cc0ITEb/FcwPXyqIDLg30bN6G/sx2VN9yA5NNWIp6SAmeUUc+xE2h7lhnAPXfjxC9vR/29d6OzuhYpZ1+Imf/2fSTnFlHXiJs+JMxEfILPL8lDzkRRvS5admRkIuf881Bw3Q1ws5/bFUXPmy9h35Ov4dCOagwytTZ0Gtw+pNUqhCRnNFZtjFyw+Rn1SuKpDptReVgt/lYRljo+5ry0Lmy2xgY4tT/HEDyNY52UG0Ni7FflvxrtbxcL80+gjA0vsszi52gxZJ2ybyJrycrs2eByxNDW2o8jB05i5WlT8eV//gK+/LXrMb4sjJ179qFnMAMn68II+4fYmsYYS8bSpTPQTofScvww/viHJ3B0/1EUlxQxKlX4T5IoKM0mFktt5ob+3OJiXPrppejjLPrLn9+PZx/9I3bt3IDqE0ewt/owXnjmDfzh9+/i2Qe34p77XkHd7o002SEDTlfO2xh1Nh3ajmde3saoIAm+7BSjc3qeZFYpU+myVOJxGIOteoEPkF45HWvOmomtbzbhnn97FI/9+jnc8fVncOS9dlx29Xw4s8aZNCo+fAxvvLkfE2f3o9vWgQNvboHPHYA9IR2zTpuDiuxUPP6jt7D++4/g6R89iaf/9Tls/c2LeP37j7LuGWx57H28eu9L+MsPmCJHe2BPSTVGYAzUm4TMdODxn76N13/zEA4/vw0uGqpuWpfj0501SlQVMYyqo5GV0cFRDQ6GR7DkzHMYFZ+F82++BZ7cRNqxHQN7O/HEb3+DXc+8BlfUazhNRrE/twTKOAvBI3wTdXPWJS2O4izYSzLgLEmDrSQZttJU2MrTEcn1mYeEysjsMTdOrH8apRXz4a7INLhF+ofQumkz8lctgyMtmWkwU16bC678RGRNn4aB6ia01R5CnM5OJ2gM/owY7WFGXOlplhOgIQk9SzMIlduOdEZ2hlbLgZgwRe9PEfr/qVi6bY+E4GV0OOFfvo1wSR723HU3RmpaTFRln1SKqf/0ZYQYNe//9x8h0NrHsYkPeWDuGqFWaTowtwxqDEZkg0cO4/ivfoVgXx8qb/4cyv/pS0g5dy1sU2fDmVcEF9Ni+6Afg1u2ovaPf0DN7++Cd/Z8TLr0MngD/g8yMPMtGgxt/EgPtBsNI6mY2dCSxVhy9aUoXHM2or5MOGJBHH/yMRy84w74D3CCGJOdira1o32yxGyaAfhlmGgdMM0/0o+bNHLzlHOd9ZKN8GP8qvobuCxj7bkxNpQZRl24L50xJ4UsqizRmK2PFR0YBfn3Fo33iRXdamYYZKZY/nKb6mAhqIpTkeSumikE9Y+048lHX8FTj2zifhg1NSfwxOPbGcpORm1TJra8vp3Or5eN7cgsWY2Lzp6IV145Ap+nBQm2FrS0djDq03spTh3AmqlUE424MLkyGR4q+tPr30H7oVeQ5vHTgU3ChDUzseyz83H+Z2fhxmsqcM0FE3Dbl5di3LJ1sgz2FlQKwZGIoqmrcO75M9HZ1obeDl3qwZgyytQn28EZPI6muma4w0x7wjaMm1aMhpYw3rl/A0JNh5Fq74W/ZT/uuX0n8lx+uAsYRRnlCKN5xz48+McAnn2SKWJXNfmiJ5ukwpefj70vHcbe595nSteMhHAnhqobsO/t49j+dh2CJ/vgc8aQbAuZa7OGR4YRjtCdUXukNrqUJRQcQhdTpARbO32C3hPMFFYnGHhclOkxVxafpAqSlTW7mmPEQ+94KMgsxc47/4Ky/KmY+9kLEfPF6HjozJrj8PUwRJWi81/FiJp9peuWcjGm5wyROKMEc796A1Z+/WtYcuttWHTbl7Dwti9jPreX3PI1FJRNxMj7B2DTBMaOg1sPo6fhOCroBCIIMSKLoX3DPrz20K+x64UnEK3tMRfCp0+cCE9BDhq3bkF3+wBsZSXm7hGtg9lDNgRbWpB/7nnw5Pi0xmJ4YyIOzlzeBDtKz12HQDhgDFYW6kj0IaGgGI7IKEdEGscx62XctjPa96Q7MPvLtyB95nQcvOv38O+spkuzI5aXjqlfuAXJlMGOb30bwb01jGQZFfPPTh44SZpiP0UwWpZQ5iAaHJRB/9sbcexb30Dnk4/A63aj7LzzMOFLX0DVN7+J7CuugW2cnhqdDAfp6nvrNRz5yyMovehs+JK8ZLHlhISvcXqjei8Jq8Soo66kVDiP1SPw7vvIPW8tEheupn7TqY50wdnRCHt/p1qajvJrNEva4hgMC47GMWNYAxn90DiSvz2qY/pTJ90vzDoCsOlicVNLSDEnP9yKsg1137ThYG7atUAaWKd+85jRRNKkadpM2MLFoDOKkylWn7+3aMxPrAgFCdpMCuKQXL5FxejHQnmsykQoEr4rgoa6Q7jzt4/hZ//2AJ54aD+mT1kEj7uKTuEpNJ14n83DlFUlbrzpSqYZvXjzxS1UTD00iYJyu8ggK6Uw04YUnHtaLDVzB399Hi2AxxAYYlTFtrqej6ER0kqyMWlRPq69KgWVVQloGcxGeelU3Pr5s+AtmTMKzgZvZgWu+8LFKC3IxF/u3IpQezsjN6eB73brLpQY/H49D0+EOeFNBBqa9FimkzqnTHwccDuC6K1rQ1ffCFwJTjGA9EcR7ujHuy+4cWR7hIrAaJMg9DDSkYgTXY0tcMeZNmmh2uGG0+lAAvXJI/bKMtlY19QxWOJxdhQXjABYLzjct8k+GG3ofLeWF7RnrdmaTe2xofoQqLobTRQscpGK6WfDbUznn/n57Vh62sWoPGc5dTdEw9b9maRM3dnJRJEyCO7rjpwxXCJ0OhVzFqNs5UoMHqxB75Pvov+5LRh6ZiuGntuM4Uc2YvuXvof+BzfS2eppz8SxO4JDzz6MaWfopUF0HjQcf0s/9t79IBqe3wDHCGnxxpE9ew6j5yiat++g82tHQmkxEkoKCCEKh9ODhrfewLhJi5nunQ1njpvGqPtZY/AlOpB70TJMWH05Trz9PPmeQHumQ8zNQNr4CRg8Wk389aAM0mOFPOYsrW4eLrvxWuSsPh01D92DgZffN/TbUhIw/6abUVZciWPf/j6Gt2yBTeulPKgLC1xxRovsLr004hHPpT0xPXIfSJ5QAc+c+eg5Xo+G23+DttvvwOBbLyDaVYfKFYsw90tfhCevkDgybnTG0fP2W9gXBg42tjKiVWRJIMJPQjeQWSWnQZoURemmxM7eYey84270HT6I8muuRGL5ZEsPJHZDo5w0fyQ2fsXMjtEgc9y6/5aOyng/HqP/jus+bD1BO8uDhGleJK3yION6Fwq/4kDxVx0o+icnCvlJu8WNlDNcSJrrgjvLRQfvhJOOME4naPhqlG60aHyDh0a2itlXGaXvkyinjPjfKxauZI4QtqT7gZBNCioCWQyPzaiiUG0lHNqtK4zAcCuckXTcdMNFmDG7Eo8+tB6HD75IhQ3TGeRg3cXX4fTlhfjlr95EdwuVkzDN2gbHNDsfjGf9msdS0em4qIAn6gNwRANYvnI+o4CFjAadTCVqUcsoavPj3ag/lonUxDJ0Nofwi3/dgamFQfhyx7O/kKUzS8s3649337EJ763fCE9cL1+0FGPETwJsHiSlJCEsxWA05u/wo7I8GYklZXQUupyGUVjcjfzZ45GRnmLWpSzn70ByYR4u/LwPCy9IRMieYTCPMAVMYJpUMqUMcV82o8kQPYrSVRo9Z2w9WEEzrBhrnRDQ9WNy6OKxZlRLtHLOckqjwuCeBGCVD7c+LJYRWNyT7quvLumwe9Ox56FnGHW9gDXXfQ7J03J5UNeHcdKhAC3oRgqmr1VUa0eEdCQ7U5guAq29R9DctQdNXQfQ0H0IDV2HUdd9EG0jrfDNLoZdD4EWPYy8ml/YAKfLg5ylM1nFSI4TlmcwAe4RPQoqCl9JDlKmlKN/x0GE69vQd/Qw3P1RZC2YAXs6HZfDiZ73DqDu5fUYf+1nMOEH30DiupnwLa1E5Xc+hylf/To6Du5B2zOvMiqmY9SDEuZNQnpSIU6+u5GYJ5AS8pLfuigoRodffPnFKLjxeux//QU0sh99F52EHZ6yAkw46zw0txyHnxlG0iXnwHXhKvguPB0JF62B+5wV5nUEHtIm/bTMmlEkARRNnIxpX/s6yr74VVR+5Ssou+JyBMN+1D/7PBp+9Tv4X38Zk1cuooOczI6SKzEKRdAcjODkIKNWS+yjxZKEJGAi3FGvoZOXw4mJGGitR90PfwxfQhgFV18Nd0aOkeOH+mEV+Zixj7FnwpFKmQiYNMsJOlLjSFpmR+7X3Cj+iR2F33Eh4xovUugAHZNdCGc5EE6jsyx3ImGJF4lXuFHwdUa1P/Kg6BsOpJ7JY/mix2UiQjO6HLnZ4rZ0cRT/jxeyUYmgVcaQ/jvLWPdPpHwATJjpoxoxzkQVlrhVzB4xN9dOmQopuw3FeTPxT9/4DBasHI+HHnwcO7c+wXaDpN+NyQsW4TNX5+HBx/bhzVd2c7YNjDoPjSMeET6BWfD0RaPklKJRPe4Yao+349Xn9mHu1Cg+95UzUX7amXBl5qH7cAsOvbQTf/j1Xrxfl4VbPzcP/T0RtLc1EajCcY7BX/NQy+4uvPfecc7gPYYmkah3a3S1BuAdcmBcxXhEXHoEUhR1exuQk+LEWTeuRNrkOYgm5iJx6mm44StzUd9rR7C5xcCN09rLlk0HsxyctzoNrtJJRuZ6/HpvbSPGr5qEJZ9eA1f5NCTQSMadtQzTr1+BWTcvQNbiqbD70theOMo8GX3JY4kPqhMf+DHqI+H8dT36SFET4yCNMciJqo6wqJOukB1v/eL3TEcbsO5LX0WskE6YPFB6bcYRnziuuXzGOGJFpYy0nF7UbHsXXbv2YdLq8zDxC5/DhM/SGelz4w2Y9NkbMOELN2H5L36CzFVTyT9OWHLytcM4vvVdTDn/IkR04oOyNpMrP3JEGdMnwJWYhNbX3+Gk6UC0pRudr29GydwlyJwzkU6b2cKwE4fufxjHn34KCbMmovzTl6Lss1cg9fTFqN/+Hvb97neItzGtpr74JhWg9Pzz0b1jFwaPnGBqb9EvHbJFw0ioKEHJdVfj5JEdaHjkaUacjNoY/UrLosNDqDuwG346hvwrL0XRFZei5MrLUXLFxSi7/mpM/O6/wcnoVy8IV3u5U2ULSSmpmH3NNaRlJk4+/SjaX34BsaqJKP3OdzHxp79AwZe+DuesOWhu7YBfL7g3UonS2RbhNDrZJcRJSxcqRmSUs+RuLEsyUQV1w9gmswxHkgdDe3eh7uc/Q8bcSci68BJmBlomMP9qZPFYI1mDEa510Kwj82NLdiBlDfX9+26U/ksCEpY7EQpqqSKOgddD6HzIj5P3BtD2YBidD0bRcV8cfQ+E0P8qM593wxgeZMg604H8W12o+KENKVfSjrKJKWWoO4UM9mS8htfHFAu5/1zY4G8d+j8Vw5NPqggJzTZjM7/2LcTEUIsQaxIZO8IPlVyzfG5GGW6+7VNYdGYlHnr4ebzz+pMIx7qMIHQdfGZhLjIS6xg1jeCKa+cjtXAW4TD/k8GxhVFQQZR8DHzV6awmYxcZEutOtvYh0XYYK5d3Yfn5qZh2YSVSqypoaINo3v8G7v31/WgKObBkvp5gXM3+RoUsnHUWktOg3T5sZvooiaFpM7WKo7u5H73HWzBxWhWyy6eaDv0tR/D0s5sxc1Y6vvCjtbjknz+Fr/zoXEZyTjx230ZE++vZjLFpZhXOXD0de190wtGXg0XnLDIXWTuCfTj4zvvYuec4Vt80DVf9/Fxc+oOzcO5Xl6Li9DmYdelqXP+DdSiePwVxRkcWf+nwzWQgzFTEA+IsXC2RcO+/LlqDUdZpSVFABUmcYCWdWOT4MF794c8wLm8ylnzmCoRdSjCtoic0j7WXA5dxa0CdmGjdW40dt/8JNfe/gOan30PLU2/T2N9C25Nvo+3pd9Dw2Ct6gRqypk2nQ6ERkCA9caT2+RdQOGkh3OPTmRJzkpRRkBhHmhfpMych0sRJYtseRvdeOJj71z31JKINJzH3uhuQMbXUPHsw2jaCY/c9juqf3IHuV7eg+719qL79Xhz8/R/hP9qKmNPGSScFk+nYEgIeHLvrbtj8dN7GADmm4V8E2UxNlZ20PPYsYq391AWLP+JvpKELB3/zW7T/5Sl0rH8JvetfQ9/6N9D31Kvoe+FNxDuHkJyYhZBCRZ0pk2SoRD29/WilY615fyOaHnkYTQ8/gqO//DWan3oOI8drEPT70Vbfil2/+QNGDu8nj6PMBNwovOQSpLc0I5t4WdfjERd+LMcqebFI6BpKNkk8OTKjcC0zAe1PPW3OJJdfej4S5iwnX7VOx6b82MyZPP4SiNbqNNHHtVbHisRZDpR/h9HbNzywV/jQu9WO9t8GcPJXIXTc70fvSyMY3BZEuJqJdiedbW8Y0Xo/RnaPIPh6AB10jI2/9aP5jjDaX7UhQlvKu8GO0n+nQ13FobRMQLkbfdVntMgSx2z81GKoFo3/QPnEnN9HkDp1R85IVEgAo1XakMC0r1U7WywVZ61dhdPOn4Mnn92Il59/FJHoSRNtSPH0iKIj2/fi17+rQU9PGBdfsQqf/9pZNPp8A0PiNrD5Zf1KeOwsSbImGPZg4ZJKXH/jAuyuK8UjLw8gbB9BVrEDzrRMwvEhQZdzNW/HhvdqkZXIWR/tBg59q+GujFmznvXGN4GVIDgOlSY+0o9N7xxCJtPeFWtPQ8RbAFesD++/8Dwe//2zaKqrR8zNFKV2D+77xZM48dqLsEcZySRkY+anPoWSZBv+8vtuvP76IM5dMxnpC8+go3Whr+EwXrvrIWx46iW0NNSi6Vgt9r2yEbsffB4b792K9FwfJqzIhzvBbXA196Aa5MRxC0/tGXGIF7LSv1lkMMbdmTVUE9HQCHRTu53Wovs+TTBPJ9O58Tie/9UPMffMC1F25Uo6GEqRKbnNQUfgVZRBVdUZV5fWNek81DEQR++ROtS+8Taa3ngLjW/q8zYa33iHvxvQ+NLrqN3yBpxR3fBlTVthwhzcdByDHZ2MeFcjEmHURFjhWBBJFaVIqaxE13s7EOnRU5Zp0S4X/DWdOPiL2+Gl8sy77YtIP43RcboLrqAb/VsPcZw3zVidG3fANcCoNNmNtPllmPaVLyA7vxKHf/QDDO88TkP3kZuUsPSWbBNvPHoeZOMJRNq7TTJjThzJUehSrRCjm50HcfLtd9D2+htoJY3Nr/H3zTfQ9NqraHx/AxxDAcQ8xFMGronUye3kJAScTqRXVCFj4QqmodmIHDuKjscfRdPv70LbPXej7u670PXCeii8siVkIvvqz6Jk8QJsf+IZdNMh2d2KwLUEQUQ95B/rFDTYdT2izlxIT7kdNRM4d6nT8XgIrb/7DUaOHkTp526AvXSadfWCvvRwVF0fp+iUH52ktiXakHaZExU/cCBhvh2dbwGNPwuj9e5hDG1lFqZozhcifoyGvRzbIx3gyKRV78C2eamfiZzsEwlRzwfdx8jwkQAafhlB5+McM9uBwn9xIetzEUaBHM+8GV9FzB91faeo76mO67/S6v+qfKLP89u9byv8YTKAnQ26itqIsaIuB4GK7yakZjfWmihDwkhNKcEVnz4TXf29uPN3d1HGB+E0L9xRXzZmuD7US6U+1InDB49gMFiIz91SjCeeroZ/oA/Lz5iOoCMVB9571cwcCenFmLtkBfrrDmLXjlZhiCuunoGJi6bgd3cewN6Nm9FWyxn38CAGGphKDHaQ1igiSdNw2ZUr0HqkFVNnJuOV7ekYbt7B4W1IzpuG01eV4InHjsEzQJjUfqmVZkMX06uTrUHkFuVjzdlz0NbnRFNDMxyD7Uy3a3B0VzUaDh3E3q3b0XrwIKOaABWlBFVMOT57xVKsf3AjNj/yPvo6g5ixciImL6rAYUZYwdYGhHta0XCgBrU7j+HErkNo2n8I/Y01aGgMY9KyCQiODKJh0zE6CuC0m+diz6Z++Bv2kcE0howqLL94Ojbft9c8GkvKaGRr8OaHv6O7lBclxj6+aVmYf9FFrPAgwEmnaNl8zDltDfY89zyGmsgnOjMZRcvRangKs7Ds8qsx4qJRup3ImFOFyeeeg9STnOltfmTSQHuHepBcmo+EcdlIGV9AhzXOOK6k8SVIquSnogjJ5XRk08sx/ZKr0LF/P3o2H7Juq9UEFiSG+YmYdskVaKzdSicTgLs0GWVXXYT05GIcuP1OhDuYc2kZQlrFbGCgrhn9NUeRO3suxp12GpwTiuh0aHyuEByJXriTE+AsTkHCzAqUXXA2yi66lJMcdfhnd6D5ubfJmATqrcUgY3RyMORNYmUeci+4EOEEOkY9rKG4CJ6SQrjMpwBu3YVDujwV4+AZXw53RRl83E+YOR2FTKcT6ZhSxpdhMDBCJ5eOrDVnoGTpEkR27mQE7UDGWWuRNGEio9p0Toy6MNlpJiEHZ2ZH8TikzpyPiiuvRO7pp6Hzkb+g+cknkXHddQjkF9Kx9pu392WffS6SQkzjO7vhOfdshIY5MWTlouCC8+HyMVJ74zVOFp3mJEW8p888siz/4rOQSNjRQBje7FwknnMBMuZNRscDDyLS1cbJgyK43onCW1wYaY2h8c4Yul7hhNcaIH50euSFOT1sLFwaNaZVxsrNr7VtTa6GtZwXbc4o7EM2DB6MYvg4HSbT+Kyz40grtSFU40awi/DoLMh+S1cJRiegtGE9Jkuy4QGWf+QFRp/oHR67Rx9pdarzE9ZydiJArFE6I9imH1vFonakpuVi5ZnzMdQ3iPfeeRd216A5Gqe1EkXTWQvxdui+yX6EfQtx6QU5eOyRPRju6cLs5XMxb8FEvP5GHY0zgMqZZ+D8M6djw+sHUM9oQ4YxftJ4TJ5VhePHTqLx0AH01bdgoLWHUVufgR9Pm4g1n74Wl5yZg3t+X4v5Kysw7KrCkT10Vp5UzFx9HuZW+vD4n3bCG9Laiwgjc8V8zrh6S9gJOtSyqnycuXY2gon5aO+OIO7vZfrWz5RukClLGM6kRHjL5mPFZefj8osX49DrR/DIL56Ha6gdgW6mA13AojV0gHMnoDOQhMH+EJyhPrjiYTrZCFx6HHr6OEw7by1WnTEeW149gZYdtZSJA6uumYl+1zic3H2UKaADRWsvwoI5SXjr3v2I93fRwCkTClfsHxXNqCikXfKMdgT1aKkZ45E8eTyS6LCKZ0/nJHEAx559F+G+EdPJXBUSsKPtyAEk5WQge8kCOsIcJE8Zb675O3TfnzEw0ouc05YARVlIJe9TeCx1UgWS+Ukh7OSJ5dweh5RJZWY7afoEOH1JOH7fg3TenYjSOiynE4e/ux05yxchZ+pEZFVVonDRIqSXlqPlmdfR9Ow7lAEjKEXpos3MrE4M1jej72A1nOEIPNPGI23aDKQtmofMJUuRvmwJcpcvQR7r7Nmp6Hp3F0789kG0v7GZ5CUxWhFjLAaZRXXClT5HwoNIoiPzzZzHNJn8mToViVOmIGHqNCRNHt3mJ3HKNCROZp32J08hX7iflIoeRoLOlFTEOK6bzjFh8kQEdu3D8R/+AB2bN9DeYnCOKyHvJyB57hwk0TGmLFuOtFUrkLF8OXKmTSCtMTql+1H/wJ8QHupDOD0bvtOXI56fB88Mwk1ORcejj2GwtQnxhYtgrxwPRwXHooP2M+oeePdN2jInCwcdq9eOQEMLRpobkbhyKWxldNiMpr0cJ7BzB3qfWA9bkh8Fn3eh6CofTm50oeUPAQQPMTpjtG/jxzrZqCJNGjXsj5SP1o9tjf1aDoo6Rb0fPMBfRujZZziQWGVD/xE6WNarjZyr/JFRWhZzYk7Z1+j+/yfe3tYzpEs1FB3IoDgA4elPOOqyCC0iqw8TJBr06NDOXNz8+atw8adW4bXXNqGxeSuR1SUPo0XtjRbG4Emowrqzz0Zw6AhuvuYuREY6MPP08/CHOy/BK2/Vo7p6P48vQ2w4gFtvvA+Bk3s4LqOSkin4/DcvNXeLbNp2ghHZMTS2DjAljqK0IA2zl8zC/AUleOnBnbj7py/hki/Mx2dvOgt3PrUP4cgQPn3eTGx85QD+8M2HOdF1M2IVRWSuwcugiJGgE/mVVbj01tWYsawCHd19OLT/GI7XtqKrO4DCLB9yGYXMmTIJyake7HvjBF743cvob67TVSzm5v6wIwWTz1mEtTcuRnZeIuobO1B/uBY9ncMIIcJ+TpRNonOcOQ7HdzRh/fefxWBNDVM0B9b+8Cysvvp8vPjiHgT6+7GC/Kzf8T4eu+lFOP1txjmI+ZqE5LRFgZm/7JajsZ67GEHixByklxdRaago1IWuo3V0SIPEb+yuB0X0yvaCcBekoJBGF2eUEtEjxTp7MLCvGq7URKRNr2CEm0j+EwiL1df0Hv1Wqs7hiXuEMgr1dmBw51HYwkrgaZycVOTE44zmk2ZXILeyzFrzY49Idzfa9xxCoKWfxy3cBdWCrI8uP2Jk4o4jeWoVkqvK4SgtQFwpnaIJpqrO5lb01tahZ89RxIeokXY3YREvYwCEQl3V4981YWhisNtC8E4oZoQ3ke10JYESYx5zuMx6pxyBTv5QKwxVdvLDvESKEayDmYu/pg6u/Fw6Kn4ogHgshHB1LcI1x7nNtkyJPeM5OZSVwlEyDvEs5X+ihvYU9BPfBvTuqcbwkcOIMXLSO1uQnAHvnJmIMnI0qtjRz5TyACds2trkyXBmpVHGdAiDQcQOH4K/o5k8pF1S5rrNzVwOFqKYZs+AqziXdBJffxjBE62IdlUj/zYnSq9xoH69Dc0PkvP9Q+QpbV88+gSKTiSau3FIYzwitruRscaFkhttGNkbQtNP6HtaYuSNgjDy1mpqZDj29jbJYN0/8Pa2T8z56R0e933E+ckrUxpSSikQIRvnZ7a4TeVwGyriCEacKCmagnMuvBCJWcXo6hswiiZ0pFCW+EVikEhnIzNxCK+sfw7Vu7dQAwjDlYcLrjoXS9dUMKXogz3kw1N/fg+739mABNcIx9X9t17kV0zGuvMXIoupVmYaZ69ImDQQRIoHIyNxHNx8FK8+tYORRisScgtw85dXo3x2KaPZAXTV9eDPv9rANOEwohzT2LNwkyLxT7cqKT0OhBxIzs3B3FVTMWnxVCSPS4I7GsLwcASpyQ4027zwNPRi7xsHsGvTUbi66ZQ4G5kbuHXdIvEJ2xn+M1Kav6oK6VPHIZziRWICUzbyRI8adw150Lf7BLY/twsDNCit3widxNI8rLvlLDgWF0NPto4dH8Sbv38VQ/saONuNvgVMno9bH3F+RgFpDKRByxNaW6OUKSHSyVZUH/pHOgYz/2jdU4bOI5SrPaxTIcOGB5b7oWI5EtiOjjzuZ63OpOrPKJcp1nSh0RVPCb7ukrXqnTYPYTMS544U26w7cSccGSQM4WSwZy3b23wmNZQhsqkZYWwUQZX66aRClHjEoaf2UOMUTcqhsKGDzlG0xW100DQWo/jGumQAGl/48JeyMXzgIOGI3iUiSoWxMFG6La3WIwu0MigGe7iv6UjPenRzW/jqcq1kThia1IeFoilGe/SiIa0DMko1NsV6QdErOVWsE3gcn/qqrbhed0m6XVqfY59whFEY68Ub9XMIno08CZrz8OajohdQRZk5yJYcrNT9ySKXTREdEX80isbjl92FvJtcqPq6F3XPxdByDycSPzt51Fg8HYP63ygGaWEtQfFbzkQnO4hn+lonxn0G6Hsrjrpf0i6GdJkXMZfiGtlYzk+C17MH1637X3Z+99L59Q0PmUVTpbdyfiY1PtX5sV59tA6oyxl0MoHDIRx0cSbLQkZOLgnUVfHqYbAxsDQjyaDY0rxHdajnJFJ8Y+8cpVLGclA+MRtJSUB7exgdDa1IdDB9Zl8JWw45yMgMrjRkFaUx2vMhPVFKaccI8T1RN4ymhm74bL2c7WkkTCNdaRmM0vRWtij21wwgrAubHXo4FiFSAWRdY2sQhkZduS5FZYQ0HPciKSMDxeXJyE3TxbJUPHq2pq4AujjOUO8AknXhm8J0eSTRpzCLRS8OD4asKDAxOwWp+QlIz6QgOe4A+dTXQifIiNAV6TNC1pk6qXhc9zZnpKNgql6aDZw8OojQSdLErFBrmnIouiZQIj/V+RkDNGmmuC7TlqFbDibOCEESUsqhy3r0q2UPdXZScXUVv3nfCluxtelrzuYzNLH2aLDc1ztrdVwdjcvjpskPiJNSE8MDFt2NICeiwdVPDsfEV2wvezP3eLIuTos1E6Pg8IDck6BbI/BjdMtQZo6rs4xkdBjofcRmGYBOR85FumkGUT9pJDfFI0V+egugieYIQ9jodXFmNNEt/ZIe0DGLbguEXhlA6ihvrSXadFWCjRME9VrPnrPH9U5o8lJDydj5Y3yuAclBNY7wJYc0riI30UwBsBGxo85oRAd5ZY6TiXFGskqJo8KfSIhWYzf8mIe5cWI2LwoT38RXUUDczOPK2N7QyL5aM49RfxOnJWDS/Uw9Dztw9N+H4RliqiznKRSMDlm6+t8rEvLoJovFZeJF/YqRxuwrXMi5BGj+XRw9j4lWCk/n0MR3tRMDKR8pwTlr/xedn9JeRX69dH46bWQehEjGWyopGqk2bCznJxpUP/ZIJSm79nWrGJhKmZfFUBsMn8lk/RorocJSDQzxTs1uxh2QKWpAgYWChMLh9GpKD4k2nBoVtkaR8zThOlPdEI2IsZ9hqIsK7ZLxMwKTMZA9bE3l5KwapHIqbnETT7dez0ioURq01kItGok7BzVUSHG5JXzkIhmQIURF0R/nfYkaPm5LxLoAV9eziSdK2Zyk17gdKqiDhqEr36WQ1GnWKnoSHoqERIvswHJQqjOGozxIE0FI15GpVtSzpc7UKqphhexH9OvYqc5PAIxceERGp011Eb81C6tOZ3517s9yJDqoNVk5RG4SV3OxM/tHCctESqTLTHxsKu4YBASfwNVFbXSdoy7vNy8J4jEH92OKfiknPWjAIeXmGBaORoKmj/Abi7zEH0G3uMMa7kivjES4IzolSxNVcFt81J+edSe9k/HLIZn1bdEm4clR818qJ+erbWkFAXJsjkvnZmRuPCnhkFk2prgaUxOB1jB0G5ydChDTkgI1zG5TZCWHy8mAOq7bDEWe5Kx+5hIPwRINgkF89FY9SZFYmiOiQ3zXiVBRSGBqbfRKx6yP+lt0a91Ljs1MHhxMzQVF7cVD87Y3IwdWiFj1pcNmgIqKXyfDURXGsa+R0/WMVEWjOvFfuBlesRhZEIbgWgf1axUDUVUsIunDI2PtpAtsJQTMQY0hJ85NetlYshuFX7XBWxJH03ei8O8hT/SqU6MQLFoSIR/V/3/d+d176qsrqUSKimSIdgp4LMIbc34aZ0xRx0SrdTTzOkPTks6Px2V4GkOClFG4WBfhr4xf6axEayBoCO5ZwAmNbcR+RVGmmh/9qJVxUmSYFNqMZRykLuWgwjqpHIzgFH/IAQg3OShhJYXTey607qTUTzUWjhqLgmE7QwthKwi088usBdFCY8ZA2IzoSc0N7cypzHHuO2QYZnbW7U4W/jpzaRSOzk995RjFrwjrFHxJiY37Ew56sbkx+qAxdNNPeMp5c2yjiJKXYPOQaJMOmQuTxWsS4nTqrgiPKi3DkyNgY40tGUgWHID0W0pq8BaexEGXprjY0LxiUPpIvuo497hDh2h1FbYGL40qB6hoV/fVyrWqqyYN62p/tiE81Znx2V4itVJW7UlHdPcIdwncaqNuppFQ4L7aqFZ4SNqCYW2bm+8tLASG+8SdeksvpB0OwTbCU79GFnJcool1xqFRQ4wREgZ1Rmt2bM52cjL80Ihs8SBt2JKhg3I2EavdT3UjXpzgVG+iTkKTnhq9NDCEMfFhe71TV/uGBpu4bG1bBGuiEUZWgKDlJYEQDIMX6bCe3CMCWUU6hKPW+gRTvDX4Eo50UROjzmqnXexA1Y8SsfdbAxh5m9DpPBBPMWvABgDh6HUHiPspvhAnPDocp27es+Qm5sdjul9at3tKBhqHdDgS2V+TiLBlfVRZwQjxFF+VHfG4/Ab31EyP8vJWjaDs35j+brKh7cecYMgCTeaGR1II0cX+Z/9vpr3G+f3ldgz4h6woQURICQlMz/AzDoHQTdorzRSBIpPtZMAStCIdFV3XZwRFwoyxsJ25G4IdlWqZdrImCVYOywha0CzlFD+s2UhHtE6iEaQ8kgq7jaYRwkfKLUcgBZQ3sMkh8UCE204dEEQao/CTo5TOUaJUFKNSxhitEVlUJzDsq0DMJSHr7Dj3pZSaXMXbDwqjKt3UbrI+Ko7epRChEzSAha9wlYCFPXERFXK+EfYRPfo30R0NVid1bIycdeeDWgpNs3AvwyNS5g4QVnKKEQNUrTnKjCMoiqQdWQVw+KiEMmRGpZrd4+Y9t2zPfcG0CCRf2dm8v4KVRnb8lbMychFctjN84aDqL5mLfg2seo0vwzXmwoMx4s/B2FWj6LgaCx77Cy5bau1PtJlbIhUhGOpH25kPv6Ub/DfLEYLGMTSKldILslpy2zgaNbT0Qh/pqMUkTX36U73g0zmoWn3ZzciBfNbka3A1WJvW/BNMbsmwTdrLSUlVilTNcAGiRRk46OQ5g2k44SA6Dc+Er/SQu5K52Cn9EQRzHR+PW7RQ29WFOIyZA6usD+tEv8AqErU0lfuCSR1WLGKerKymBoFRmshX1wI7Jn/Vjo79MRz7fj8nxGQUTFuEWdPKLD2mrRveUbca6tvQ2NGJyROLkZWWYl2eJInSXuzxIew+0ojmowco9yTMXjoLeTklREAGoPVQG8LMrPYe2IfOll7MXz4dOSm5pEmLSsSH+jY4OIyDW/fCfkY1Us8Io/lfQ/BvJofpzKQzJsMQLxgwrFur9/b+L6756aXlA4z8xpyf4b5UQoym4E5d85NQ9NJyzcSW5DjuX3N+aizHxl/pgNYJpWSKI816ELtazs+og7opk2J7C7bSESmw+iiqNGpD4Wi2MSormBzI+CRqk3laL3ckaDHQRJ40MkMH+4gWKVbEOD/+iR7CNCpGYBKInIaiLfKXek4cDXAJlPuj2yoai9kOYQgPbuu9tXPGI5Y6QgUNw9EXQuQEU9JsD1zFpIHOIe63I3SoH/HmDqYFifBNy4Qrk4mxnmCyzw9QGW1JGUxZUhBtCSDS1AB7aiqS56Qi1BxE8EQPWa3Hg5EGjk0sDH/MG83GVVI5kmiXpJPpslKgqHJ38dTkt6RSSsW8y066zH2e4qGg0LOZyUXOVcbB9uKLGKwUUOs4JrtlO5P6GtlIKgLB45otJAztitcmAhMoCZPd+DUWzWuS0dCKWM2Q4j31S72lznJAesub9MeqNKOYTdWNYswN4aIjckzkra5ZUzZNeDrrbcZh1KohxC+HHDSLcZKUzxh48xh+7mgC1fRrHoGmkxMf4KL0jEcNzlrWGSYfCVXei3pmdJd81fo1QX3gFBVRWm34T0Kt92wIBreFO7dlV0a/ZRwGI6sYZ859g4GRE48JRzMsv4SwAc8W3NcbBT0pQP63YkgoD2Hz50YQaYigZOoifPU7l6OuzYU92+oYfNDpR10oLcvGlMm6vW8Aw0OZ2L1vCIO9uu2Tuu9Lx9xpuSjJieGB9duQ7kvAuWsW4u3NQxjurSPenFxtCZg2rQL5WS3YerwVp8+Zgbc2h9Df0UC0yEN3GubOzcHAyRo88srzSPtCA4a2xNDxa9JOXbd0jTzTcgGZ9r8f+dH5DdL56ekpeuQRMeRHkrMMwzi/D4RgOT8ZglFwjXuq86NwtSf0xha2JUipoqIkzfyKRYzzo1LaHVQ7IUPYEqyZEQWMDsOkgDwgF2gWp3lMRz9wfjysejltXQNkxjLOV2IwqiZMDS06JkMMU2H0KyPWcWFnOT+jz5r86PxIE+3pv3Z+pJP4aEZNOXshln834/8h7i8A67qOdmH4OcxHOmJmWbYlmRljxxBDnDjMXOYm5fdt+5Yx5TbQpGHmOA44YI5jx0yyJYuZjw7z98zaUpK29/+/2958t8veOhsWzJo188zM2mvvDV9vB86MUEmCXiQP2lGzLgsWlxl9vQHkFgC9J5xoun8Q5atcKF6fwODZUXgqDBhuS0fDr4ZgmZOPabelYbTRhZM/OwrPSh7fkgbvsRgO/Nc+6PrayBPxY6V30h/+M9Gip6XDaBHPjz0SpSLvRPekT4peZpaxEKst/dVOT/zKOdno7cgJ4TEHUBtR9m98bNQlbtJnNX9HZRFa1Ee0RaHHS6jGxCSpzPzPYxWyqwpomIhiosOK2cyqvCLZUYMuu6xfCJdrMi5yTrlI/OE4qnYk7zigyG5KwkruqKUXzCPyonmdkkFqYJvj9CmA5iZepQq7KbP6uLw5hzkkC3knxURyNBAm7QRBKPDzc1+TLRF9JanMI2cEQOWOu5QVGdK+w8EcCjwp/eyvtC1LrDTvVejTKJGG5NE0pS+sWFgjHRK7JcaVTFd51aCKzAld6gx32I4j34UZD0ZwZrcP7T+LwGKxYtmlX8Q1103Clz+5GwONB9lmjB6bHYXTi7Hpc/kozDVj25OjeP+VFiRDw4hSwHWMHirKynD5DUtRM7MTuek2PPGkFc89uAuR0S6lW0mGuJOXLMJ996ZwdiCMt7fm4cnf70Ii0Ee6acx1Hlx26yJccJUbf/rJ8xiqOw7nzCR6vkv8OU2ayRuhXxkRdnTjfxr87iP4eQN+ZVlkNk0EUARDzfmJRWBeozCdlwT8NCCUPNKwBn4yENo8nRIb1i/DKiJHhkk1apipqBQTARv5gIy87UM+z6hNWEtNLCvtqNEXARbhoFCJQEhNCow/4vkJE3le8/ZUaaVYBv5RoMhj+StlhAipL0ZlFYuqAatQyKZZXh2xUuX5Sb3i+bEuSf9L8BOFZLkUPS7Pl5bjqq/3wtbdj9dPmDDUEIDF4MLcK02weYFhfQzFtiEMGrLRt9eKaYviMBWYsP8ND2rnjkDvSOHoX43oMeZg3to2RIyVOPNuGNlTTDC1BYC8OrzzmbdgOH6ciiSKqhHGIIVjIuMlR6JaFGA1J0W6xumVrosSyzhoYyYntb5K0pbqCKd4jjyS8wJ+kk3yqrlA4ZPwWA2TAB3P8b80rcZOwFCEYxzkhBL1ZBC1V01TyDVpR8ZCdqUN1b4AkNDGouSnjLLy0qVdOc+6lYJLJiUDkiSM5o+qR+RMQEroHh8sGVv+aK/7F9nltfF/CnRUvWJwjUoB5fVqIucimxpIi3yTdnXnV+SZ3CbPpX69LIuhsRbaSI52Xcqonkm9QhaPhRWKbnWkjj/IIFfEAIyPj+qLwuxx8OOh1oPxukXO+EuGsjj3RVaV/AqXeT5hhLnOjQXP6fD+d4OI7I4yGnBjzVV3ILfQj/+++XlkmoeROykHtTPykVWaiRUXWXC2G/jr9xoxdLQNrmInaueloaM9ic7DA8gsnoqv/yIPuSVpuP3WI/CdOoOkw4a85QyT08xYPmsybrx2DF1jwE2fSWHgrdfgyklH1vxMZGS6cMWqerjzrPjTz1/EsPksSv/biKE/xzD6LOkVr1jGS2inJG9Y/6+HvcLOjyUJm/8xifBpyiGb9lf4Lqe0/B9e0xL3eVErogmdGjBVQJ3kr5DMTsuliUZFoJVSjB+ONyBnhD0TSeRGFVTntCuqjDBR5R/PKz/cRIhUKbmoTvCHuyJHKilC5ZrW9gf0yOn/t8TMCgBUtQJDKcR0RgwE5XX3tK6+NIwcK0a0w8GwggbHF4PVakY0SNAPtaN6ejMc5kEceTkTJ++O4MBjRYgMjGHqkmaEhzoQizQg1PUuCkqPwJM4jtY3TyLQHfxgHvOjSaBB5tPkDpu8cFKfMDNsoxAxvJH36IliKM3ivnjdwgCdnKOno+7s8FcdyzoIcVfkuspHUJLjOLcY97nJciCZf9TzvDJCKr+UlS87TdQhTCZ/eE28eqFJrulYXrwrVYeE3uqGkpRnXjWRJWXJWtabkrpYTsc+pOImJFlOQmvZVB9Jk5HX5C0ispDaQDAQm6teysk6ZF8n9clSFInkx+tXnhjHTcpI22K8jNzkJQwC+mIkhBbZ1Lwoo2d1I0vqnAB+qYeb3CySTU3DCE2UM1WXtMFNflW/FJ94zOsyf65Xx0KjtPHR81KXVqfQJU6BPskxTLGfMs8t2wc8lvVP3ISvPBY6TdMjCIaNiJxSEqHGPBYNUh5H4UAUBpcLsy+owJe/XY4ZdXG4bK0oyAqhwC6wnUDW4jzc/qNCLPzEVFgKnBhrPYE//LETv/xJFyKDbTAaaSAK0jH7+mwsXAVcdNUI7v9bN2JjHK9omGYjjvSaTNRfVYjVVxpRWu/Dq1va0Ns6hEQTQXrYAAsjHJ1tQn7H9Y/9/XcSufDxJCFDYQHTP5PCMxwcSSoL/2hZ5dwHkKPm8IQgFQ4R5AQ4FXiqolJoPC/NHXNo11T6sBsKTETAJKd4GwqRuM8fGSKV1I/8obDwr9Qi2/hV7Ve1K9f5j3QJEH5QfjxpNYiQaOUlfVCHAusPy0yQ8UGS+jhoMm8m18Qrpe1F0BJBvzcJX8qGhMNBoNMjNkhFHbTCESD4JTzobkrHKC3usM+O1vcdGNzWhcY9ZoyNJmCFn+A3ioGeJOx2WtksOzKdFtRfQCUPDpFT2pKMjxIj1lORy1/lDSvPgkeqC8wrv3TPZAjF0RBZk9NqE9Zzk19RGeGTWjA8UY6bqk0a4Cn5I+vSqJtqX8ZZxnKCX3IsvpESF+KaLCORCpSXYuR1CRdVqEyaSaeiVXmp4klpG7WdHptGlNz4khGS6lT4K3UpUgQ92JJkUx2RDOItckfkRhlJenZiWFU7PDVeHzOxahEy0sS86lEqdVqOVeWKdsUn7oonKJ6ZcFd4JXVJw3JNJETqU7c3pV6ek8pUWzxWxkb1R53WKuSmPPWJBphP6Y7qGAFPOCqXpJz8Cs3MruYWJ+of37S+Cy1G5Mw0YuwE90cFsfmfPBC61UJvyqa8CXu4J4SzjEjMBqe6PuKNwMh6JFqIBXVooayO9bNAlHJgcmJyjRGT6hh5mBlpsPspXwqDh2Po7zAjMGBCWkYQwUCcnpp4bDTyQxEMHkthqMVGIDcjK51gRxpT3jhCTRyvfOqCZ7zvJFL4p8nzv55kGD7WJCLzQSLjJDTkzwfpo2TKUAjhqhsybio//6gCH+aUcZZzqqvqGoWUR6r/KsmO1rKMpRxqADhxgkkKsoDWzodUytUJENVYqXY++KVYc9PmE6Uq6Y3KLgOiqpaDcfbzhCongsad8WpVOdkmjiWzqktCZylLHqmbNwyRB1pcGLZVIdRQCsPZIHR2NxKZGUCWETZ3EhnZNqS67fAP5cGUlkTt+mEUf6oM064OIt2TwmgsHwl7GsPdQpzbshCN24tx8s0KFFcXwWoOkQVqRl8j4u8S+0VFFxCR2UChxyieAzd5dluGQAGVKBc3qiQsrMLMPktfZYpA3VXW1JW/mhLK+kULB1B+ZS0lRZd1amChxlUxhtfGS1DU1V1yuS78FP5TdZRnI5GOnvSZVDkRek3wpaT6ngc3BjmsXyZdFARwE/4yDzcpptqWeknPxLPjRtYlUyh60mckCBGGeE7Wf7J/zGEW2llaQEBu5AnuySJf6beMqRbysy7xUoU01iDLfrQbQjI9o7Up/RHuCAir+WHJS94a6ZkJZ7RWeFYqluw8I0wipaxP67/y8LgvlEt98itTSSrJMfMLuCo6VY+1PDK3LFMIiu+qHgFGURJutEQpmx7pU1MY2St3ozXaFfjqyIFURNWli0Rw9LUm/Pzb57D3SBoS8TKEeqJIyQsK2NLQ3h7c+aUWvHffKRrsMdQum4zP3pKFr9yWC5sti31nrmEvDj3Yhu1PB/HSq0XYvNaCcIpxrxrzFPytwzj6YCte+lsMHY2ZWDInBzanDbK0LHyWDkIB5TKbBlJuCqlOj/f930hC88eWRJg1giRpA6hOjA+mSupY29WSnJBtAr60pDwQ/kqdkl27Jr4FkwwMfyaq0kp/9C8HTZlXKcUzqhB/1cUPS3w0iUCIDIkqyVX51Qyrlp9yoJJ0ZSJpp7Tr/5hEtDWvVSsru7JJUnURLKQXMgemJoAZIoVCI2i3VaKhkQD2eCMS7zcjGIpjtCQLZ7wenNiWjZQpHdllBjQfsMPbX4Cq+SOYvHYUU5Z3wJBehsMvFyOeKkDIMRON24BTP+3A2b8NIzDKcpmkKcIYTmgQEtSvqKoAGpWcPLMzFLQnrbAmrDy2cDPCwusGAotZb4aTCmodD/kkXDMxXDNzk38m5jUyFLVys3HfpGNJAoqZZZwMr6wEOSvHzia/CvAIbBwiBqawsQ76ubCQKBvP2NiWWcCMNMjrzs0MzaReC4FC1cs8CpwJOvK0htRnE/rZJxcZ7YgnYKcxkXqtVGCTbPJooNSedLAeO2wS8soYKBAgQJBWBU80EEaZZ0yZ2R8zrAyZ7bQZ9kSc7SRZS4J8IU0cNwvHzx5jG+QXoz9e43WKngIqqc+QUPs2Cpf0zcK2bPS+zVRmU0KAUdrT85j9Y+sO5nGQHMkv4+FgfU7mNbMdK8872bZEfbJqwmhkHfSELclxetQYELApcwqoWbeZIG2hcJtJk5V8EUAXIyXaIQAuNyHFmzW4SFexCcEOeUmwgLno3jgAjs8Opzgm+qxC9XGunPws2J2kwyFyIF4bZSsURO/JfvhbGOaS/xsvzEVT1xgMvhB56WIe1mc1YclyF65Y68G0uhAOnyStegdHgVIg/PGYsHSlEzesMyA/M4ZTLWGG4vQu2YFwC2XFwTZd4560KCwLaVHDv56EBx9rEqVSifSouTfZPjippYlDzfZ9mKQLwuSJNUqS5Ed1lL/a3VQBRZ5lBgGsf6yB481LE2elNiYp/EH6u4MPD4VO+VFFtYon6NeuCJhptEzAo7qs9rSklZUk9EsFogD8kXyS8R+S5KfcMy9BPc4B3d2C4bsC6Lm7GeHOg/QEB+Hb14az/9WP47/pxeHftOG1n/twnKDWtWUEu3+hw/YX7OgeieDQuzbs/JUZ7Y/0QrdjDLq9DG/bDiDW2YlocyN2/KkPhx7oA3pH2J6CXUWD5mtRkUiLnft2aq582MdMFLFSy5w2HVzshDvOa9wsDDFNNgIO85joLej566RAu5MWpMlmMcLN6+kG7hsIGrxms1pgs1uYzwKX1QGXjcDD646kDR6DFWnqOkHNTsCjMtmtKaQR5NwEJxeV2+VMwOEkLRT8dCKJhUBkIAAaCS4OhksZhGcXwyqrld6xjRvrcbgscHNzWlgf67ImTXBQmeVjbZ5s1u0xcD+JLLLBLXN/4gmm4hwrmTog3SnSZTQgTfjgYN3c3EQ3F8HMRGW3soyDyO0gWtlJm91GkHIk4DQLQEY4uARWqVufQKYlAbfTDDdpd6RisPKCjXjhoEfD7hKgCIZs20n65LVXLo4Dg0p4EjF4KHBODobJ4YHFkQ670YZMyopTHkHjuDkpRFaTFS4Ck4MgaeVmp1fk4JZOGpwEfXuCBkHP8XDlkt9OgiQ1SKYKNGHWhNgaRzRlQ2RYW+Mo0Y52IUGZl4f3wvAUZOKL/7MMX/jOIqSnJ3GyLQ06dwlSURoKsxkLryvHFT+eiazaYmVM/cEAXGmyMkJzVsTr1Dmc2HR9Kdau96CwZAjvHqUxNGcJIjMPx6QwHRtuKsEll6eRhVEcbAzQw6SRMJGGnhRDa/rlEloIjaRLdHFClv/VRP3+UC21PSoh+/3v3O2Vt7qM+P1kFhVECKNia8sp5B/3mfmj6/yU3RVkoPKrtrmp9YEsL7f0BXxkjkeUVcZJXGPpt9QpwppMUsGZR9Uk8zdsRHxDtQZKbrmru8bSSbYpywwUFmphmXBQ3jYiAioIJVTKHIZar0aLzACB9bEdWlR5V7GsDpDwSAEZB0ru4Kp65IT8qPKKoSzLf2Jd2a6sc1FZpBzpkgXBkoQcKSNhpYCfgeFWgsqe1DGslX7Bz/wiLSb23UpqaD3lvNMJvSyOJp8jeht0JVSKdNYT1yPa5IfZP8gitKRGOxLRUdYjITutN5VD8T8VVHQLn4QSFcKyzzaOpau6AIZNqxHOLwAHXuWTb2gk5dsYL+9EUtb+XbURuiyG4azXwjrkobbwMK37S1th8odgunaT+lZF7PABdpj0z1lKZYurMdMcLLZnMiPScBrWbW8htWg+MG2arA5UBkCUMuIbhuPB59g++3ThUtiqaxCORzhMDGfpVYRffBm9PX7EOG5p7ETmtCro1q1EKk0+xxhTT8CI8bGST9HmZkSefgOpMfJm+XTYVi4Hssgfke/RAPR79iD55mEMBhMY0kfHvTQbgcKMtDWzgYWLEA/LWlEZC8r/4YMIvf4+DIERGC/fBPP0qSI+anxleVdqZBS+p5/BQMsAZUcHT44emTffgER2KUIHD8L/9NMgqsKxeRP0Mxcg+fp2BF/eApPbBdumzUjVz4Bh5y5E3niJnpcZhrVrYV1AHrk8So5iwwNIvfE6Ivt3EY4McNTOA668DIahYcSeeRZjLccoHzRI1dNhvOxKAhND1rd2wFBTgcTa9XCebsbw43eju7eR4aY8KkfZiXErT2LKk0U4+ckOxq+adBhtmTjvsi8gJ6MPP/nCa1i4dCp++sBmPPRMGw6/8DxKF83GgmWT8MqPX8HBMyH894N1uHi9HffcacYTv9gOe34mfnFfNoqLPbj6guMYPdWMhCsd6y7PJtC7ULpwMhbV9iCW5sQnPx3ByNtbkVGahUUXZLPNTJTXz0bEEMeT97+AgTOn1WqJvJ854H0wDP/bUaUHakkP/234N97q8rG+zPSwvM8vKm9jEQynAFKp+KPqEtmR3GIRZEft85+6/gGAaEnVT1SSR26EBi0klasyIyL/SBvRR56PVE9kcAC1B7t5hftxlpew2chrqjmpj4Io5EhhAUO5rl61JPUrqyOXeJ7nZA2htCugoGZcZLEvgVTa1RZEsz2ph6W0sEmrWK6rBsZrExpp0mkVySMKpEJQ5hWaVC7+UbNEojQCuAqs/VQmQWmWFx6Y4gSLkLKCwlNjnG5PJICUWb6eRkD0BmDoJlB2DxPsfEjRLYqDnkeEZchXYo2a5zMZotRdWnU2J3xSdoBJOGqRgNDJsPYL10F3yXnwDXUgEBhDJBlEPJ8+yLq1cJYXQrdiAUyblmK0qxH+uA9hXk9l2xC94DzoFi1EYloxUhdvQMJMMF+1CikCQ9SlR7D7HPzGCPy6EMuNwpxLb3DDeoTLGd5fvh6B5Aj83j5STWA2RRDbdAFS5QUwrloO/4aVCPHaaF87kOOCZd0KmPPyEN2zE0EaYVsGPcYvXYvk2qWI9TZhLO5HkCAW5q+ZbYcvvxSmyAB0q5YieeO1CLt0GG45g8jYGBJ1UwiaF9A7ccL2/kEE6cHIM9gSHHvWzobpO1+Bj3FiaKADMXpvuik1MK6/CMaoF/rJ5dB96fMcP/ZvZBB+jl80Qe/q0ktgzHBg9M3tZC69uMtWw/6lb1GJGSMuXwJ9UwNsJQWI3/FDpIqnwV5RCcuJozDPnwt88SsIF5TDMHMm7N39SF15DWm+mSBnx9i5PoQY+pvnLkbygvMpUDqkn22C7oc/R2rWMpiKK2GbWQfd/iPy6DHMX/om4hdcjFhhBaIrFiI6ax4irjJY58+Bs68bgcZjCMdET2Q+kNJGFzj7YhcGX6YsyQe5mAx6K2rqF6OutgDb3gpg1qIaTJvpwS9++zJGT7yP7OJsLFi+CF1n4/BZs3DppZUY6YqjrroOvcMeHNjvx+ylmaiqM6KpLRMtZynflMuWxgiaz8QRSlXh87ckEGS/+jvTcfyoDzGGyK2nozjWYEFmfgXOX+ZC89lmtDZ2wkhC0883IXw8iWiLeB/UG6VISUyaNOc//DLTj7zJWSylgJ/KkdSAQfZF8QTr5FgDP1F+rR7x7ORu3Zzldbjplhtw0cbNqKJCdfV0wqe+es/OECjk0bLcmkzc+MnrsHnjxVi8YglGkwPobmdYl9TDkmHBmitX4RM3fBILOTi2HCva29rpMtO/IK1J9iOnWtbCzUeMiuIf9LNqtk06c2fkYf6GxRgeG0F0mABD8lzFDiy/bCX8rggCbeJNkcFCuuqD9meiGxo8S18ZtswpwhWfuAUXrLsQs1YuQbuvDcFer9Zd4YEUZgPCRkOmAe4LiqDPpbfSFWF4oEfp6jLMvngxCudVIXdZJaK2KMZ6h5C9vAr1m+ahbNEUFC+uQH5FGYYH+hC1xlB51ULkTirFEPsrj8slCL7Zq6sweeVc9He3I+WjALJdygZJoDCQWgtDQl2eE4nNK+mRncHYXx9F4CgB4uhptaUGRpC9ZgUSVNqRZ57B4NOvIHD4NPynGhA9doYxeA8Mi+fSu8lE4NWXEH5lGxx5BbAwHAu/vhWjL72OMeYNHDmNILf4saPwrFgJT/ksDJ0+gv4HH4FvF8HnxBnEz51FWnEJYhdeAR/DwpF7H8Hwq6/Ce+wUYsdP0oqbYaIHE3l9G8KDY7DmuWG8cTMSHC/vn+9G73un2c4ZBI6dhKmZ9J23GsE5CxBZMBferdsw+OgTGNl3AKHjzHeyCSGzFbYrLmIoHUJi30F6QwxnGZPaNy9DqLQarQSXsf3vY+zEKfgOnaLXmAMsnofkkmXwtXZh5K8PY2j3uxg6yeunmpA2jyBWXYG+vz1Mg2VFxo1XIppMR/df7oJ+ziI40mgJeb6/ZAZ8f7gfOgKWx0xvdcZ09MUtGPztXYgtmInwsoXwTp+LwS2voe/xpzD8/hEMnzqB0JnjSGaXIUWaszguYyvXoO/PDxGMDsC88UKYPGkwDAwhdNXVGH5zD4bJi1EC4+jxFgQeexJGGhV7KMBx2ItQJEx9o7YyPNbL0x2X29G/lZ4iIzxlJKmPemcOLtlcg8qqNCxbasPZziHs27qDcBxEWGdB/XQC1PJJWLxIQlcT/vTnk7C7nVi7Jht1cw2YPcWEU01jWDO/BAYCfeE0NypmzUH59ElYuagQCcsotu2I45I1WbAWFyJ/ph7ls9NQPTsbSxe6EfKP4p23KDcDPdCbjQQ/hr/HaJBaqDsEOsEaSf/5Nzn/3WvsRcO0OgQQROMl94TnpwBiHMxUg3RRIpEYZiyYiu98/yvYvOliTK6twvzFM2FkmHD4vRMMuyU4MiC9xI0f//L7uPzyS1BZWoz6GXWom1GPpv52DLUP4fovX4fbv/wV1M6YgqKyQsxeTPc5EcPp443kWhLOPAc+89XP4Mobr0bF5Goc2ncE/hGfWpn+/d/9COevX4XptdOwewfDBYsOt//g69jE0KK0fgp2vPE2nTMCCOlWFpOdkb5oHh1DOh7LSz/1hVZ88X++jqtv+RQyqwtRuoQ01k7F0XffR3jEr3ggCCQ8NKabcNHt1+CmT3wCFVMmY9e7O1BRXIVb7/wWCmZPg8eRg9kEeL9pDB3dnbj5jq+hdOZ0uJyZKKyahNkMjfLLihAqtuGGz38Vc5asxHB0EN3HGlF0fj1u/ulPMGneLNKYwpld71EwTB+Mg4yTJWVGKsuKRH0ZoofOIHT4DMopoHM2XYRRAoxv9x7oegYJDu9ieMcBJLwRZBYWY9PV1+F0YwNiB48jRdDSHzqMyM73EByNwjljKvKm1CKRQe+OQm+gRx1v6oJhjF50FcF8+QqkEwR6X3kRvgMMq0lO2vkLkL1sFUoq6mD15KPtz3ci8sJr0LtccNST/txcpCZPhT0tA5GXtiA0GIWVfXJWFAPzlsAYCiPY1IroaATWslykXXEN7GWV8BeXw/fk0wjf9yBMNdVIu/xKhpILEBrxIrz1VRoeJ9wXXYrIq1sQGY3BaLfAMKeK8hhFz+MvwGB10nt3INI9iFADQXXePLgpK6OvvIbhA4fVlIrrvOVwL1mCNHqHka0vY2jXfiqdCWkzaxBPY18e+Bt06fnwbFyOSDSF/jNNBKNHkKipgXvmLIRcueh5h6Hsm7thmlKH6KIl8D7+LPwPPwTnrIWk+SIY6B1G2voRfu0VJMumwLVuMQKhENruuRu+s0cQjSZhvGgTDJUlGLLaMPDyywi3M6yM0GE4fgSxU/thr6mDfXQU4SO7EIqGIS+RlWmjlCuBvOusGHiD0YSSbxpxOlfeIOhMODCvhtFAsA/vHZXVeAT1kiyk2x1obG6j+g4gGRtCY0M/mpuGcLo1jMml3agu7kF3Vxj7d3ZjoO8ccmg3qjlUEYMLJlMno5Eu7Ns3grZzPnjj/aitDqMkvw8VRcOYUpKAndHC1rf6cPRAM8wYQ9JihGeVAeFDQPgcaZTb8knqGvWounrWvwx+4nt8bEnCSrb5QVI3H5SWq50Pk6Z3KvSUeTYNPnQIJyKYNXMe5kyfg3Otrdi5/wDGvKPYuPoiZGZmUoHkzS8xbL76QixZSCtqcuGtYzvUh8irS6rw6U9+EpOmV+Kzt30aGbY0nGlpQGP7WVTmV2PD5gtRP2cafAkvzmOIVLeoDm8f3YXZ8+ehduksMsNIg2zBjFkz8dSTz2HGnFm49LYrcN4152Px+avw9JMvcnCmwZjlGF9EqoJQ9pG0i6wwGtXWnmnGQF6Q6izMxpmuBhw+8CZiffSeaipQs2A+Q3WWZSxvZFmT1YBFt1yMdVdcj+PvHkWZoxSmHAtysnKRk1eHpNeAkmgmet88C++OHqSn5cKU5kG2sRBZ0Wzk6HLhcmdg5ebLMI2C7++PYv+OPbj2C3dgEkO3zZ//MvzJCHa/+QpqZ57PEIohMYeDzvM415WZYhf4T0Jv8UTTrJi5eSM23nQLSi5aA7jTMbj7ALzv7EeSiqs3G5BZV4vVl18NC8E6bjQjdOQsYvsOIRXgiLs8BNMsBI/uReqlZ5DHENGz9kIY7Awos9ww3Hor4j0MvQYb6ZlSgo0WWGwG2ObWonDhAuisbsRHhhE/fYrX6ekxLLWW5sEweyaCyxYgseVpWFtGYDFYkPImYLpvC9Kf3YZ0eoQWAgl0ETgIzKaqaujbu5A8cwrhp1+AdXIpnF/5ivp4vJOhue1LX4WxLB/eJ7YgFvACS+i1CYfUI1wx8oODSoXTEUiMzjTo09MQHBxG/ugYplMW5emPuIm/dhecc+Yje+E8OgcxRF98WmIDGMWo01sz15RBRy84ePI49FmlMJdNQvQwQZMKHe9uRXBqPcLkcbyVYWxxBYz07nUvkndbXoZ9MeX8U9fC6RtEutMMwx2fobdkwdB992PEb0GspQdxix5xfRwjb76Ikd274b9wAwIuJ+LJOORJI3nnTlLG3UjHhTRH2T/1NBI9O5EA5ezEjTA72Jd06qPMlYhHaDKhhM7BrGo3mnqBQ6cTKMsy4XM31+DmG1fg619aiSmT8vC3J4+hrS2ExdOcuP3zU/HpG6ppQDJw+IwFBxutWDCrBjnlTswsimJyrg5LJ+tx5L1WvLnrLNYsqcbV6/NQU2KDx+jDaH8mhjpy0NHmQSDswYx6GvgiF+Ix0pdL3XJQ5+iEfZhEiqUD8vuvpY8V/DQCuKlAfDz9QwuK0R8kLZ8ApAaSKZjMJgyOetUbHzLd2RgYHoC86UEWV8mEvdyrX7t2NdpbOvHK9lfxh5/fj7ueuJdNppCTlonZq+kpJo04Rgv9sx/+Ek889AyOnz2KnPRcVDA81Dt0WL5yBSoIluU5pbBRKNduXAM3rZuYutHACF7d/Rbuf/MRXH/1Tbjt5s9iV8t72HnkHQwEh5hHxNqgQgJxV0z5NjhK02DNordAwZKQOGmwItmTwN0/+BV+eNsXsPPlbYgPM2QeCzDscTPMZYjNHsvi2eqr5uOmL38daa58BCIp9HS2wSRLMMjD0Z4uDPO4qK4GmQV5MAWkXTNaO1uRl56Boc6DOEEAR98YFcGHaKsXZxubsOXNp9Frj+GGr34TxdOm4J2T23D2XIN61E7j9kfSuEeu/lBR5AWXBnr3fd5hNAx0IThCRaTXb/DYkMpgyEb+y02m0a5+vLj9HaS6hqknJpiLi2EvykdK3pzKusKkp+eNVzG8fTd8NhtCY37owmEYLrsQeoaFvvsegJcGLi4uH73CUCSB/m0H0PPKVnpITvhoIDyXXiofZEOoewBjew8hdq4dejr/idrpsJRmw5mKIkL6A9TMxG/vBSgT+uxcAnsUpkmTYX7+eeAMQfnUISSHBmG6YDV03n4kfvp74Cd/gnWgA5aVNAjdDJlPnoBuwSKOi49mQN7DJwxh5EOZiIRD9Ga9iAYC6n2FLocLmVW10BEQhRdxrxdDb23H2LZdiLjSgMpJatmLGLfU6WaKbgT26mpEmxrQ95dnMPQy+dbUzKjCiPiJk+h7+W2MvPUO0MZYLicXcYZ48e2vIz7UB+vmDTCdPorgb38M2w++iQzSZ5i+ENH2Roz86WH4738ERp2dTge9+WAMY888iYHfPIjYizth7OqmPlnoYRHASbfcgDOxX+qVZJRB5XSIteY5vY/eYV+CACM3F0k3wdFA52La0mmwJrPwyB9G8M6LXThx8iR6e05jL4Fr534/Fi+fhTXrF6Ju1iycPJuG0+STvn4Mb+0N4Pn7vdj5Rjd8yWFsXmdDBz2+Pz+gQ1pWOa66fiEq6+fAw8jg+bcYarsTaB6M4NVXzHjqnjE88qQPTYNWLJybj9JSD71XAyzl8mAgcTpI7RmHGIkeNQmW7V9LHyv4CR4LPmmzXv/rNEG0SkKvHI+fkznCiM5HJh7FuaYzGB7txUG66/1jXcxC8GMDBnoIGRlpGOkng554Aqf3NuBJWvWxSBB9PQN0xT1obW/GuTMteI0h0+539uCtfW/BkODgUslmMdxJp8ueCutw/uQV6CC4LJuzAEVVcnuejPWncNH5G7CwZj7ahrtxztuBudn1uP6SaxAcDhCUlL9KpYjBNdmBy/7rWvz2rr/gkq9cDkMhPbqEYgCSYzGc3XpA0bT4vA1w5eeiyJyD0wcPIB6O01PUIX12Nr7ypa8h05GGfI7qTedfAbvVjlqGal6fFw4CSVlBBXqTfuTMnoo1N12J2sl1MCVN6OzpZHhYjflzl2PQFkeG0QarLQa7zYE7bvs6yqkQe7sOMkABFlYvR9XkuYjJpw/Vvw+TDMGE761gnWGDKQoceex5PP/f/4Oup1+GxW1Cwa3Xw3nlJtDdFonD6KlTeP2Pf0C4oYlhuweLv/JFLPn8V2DI9TASicMcjSM7Jx+62z6LPiqa9+nHYJ07E9ZNF8L61HMIv/EORsirqIHcpBsai3Psj52D79hhhNNt8LWegGvRCmR/6bPQM4yLDgwgtmMf8NdHEZ0+Hbhhs7pzLT6NlzQPeH2I9PdzfIiOugQBPAxdJ8NshvjyZAuZjlR2PoyNp2A610vw6YXu5FGkcvLUHHDYH0LKk0kOyA0vKsZ42Cd8EfrkLT5JeVMMx7+prRO7Dx9HdNjP9ggirDt88jQCpD9B8NNXTmY+giLrjQ2SxrYO2OfNJKh1o/+ZB9H/xla1Jg5peYh0dcHL0Na/5UXA54dlxWzYr7wIsiYnEYkgmeGGVeY6u7uRPHsGLtaVpLyoF/6S9wkaNYOJkYg1A9bKefQw8+B/5CGEXnoWqQH20WiEq7wYhecvhXPaKuhLKlXop96WzM7JzT0yBylfHP6zEbjnyJo7nleKbAIjW2x/rQOHdh5GDw0aPGFGZ3EUlUbx8rZm9DS34Jufc9NZGcTzr3Sjq58h7tAZ7H7pIM6+34IBenNZ+V6cOdWLM4f82PrQQfzye4expDYdt16SjaeeO4Edr56BO8eA6rp0TJmWhoZmH9IyTJg2vQJHjprR1OhVNwGtk+jhDsYQH5XxESqFdg6S0PpvpI8V/ASDBdwmSFH7H/VQJ9IHtHKHhKtusB8utwsVpZUoyS2k4tOC0lMpKShDaW4FyioZwsiD4fRC5CPn8rhMVVUFXXUrCnOY3+iAzWZhSJCAy+ZmpOZGdnYGMik8udk5Ap3QmfVYtWYVRkf8eGvXG2juP4e9h3ahjaHHkg1L4XI5aN3jWDhpDoItoyiispRmFaP13UbMLyd4eOX1TtIhCRKTMHpMKJ9ViaWLlqB8WgVSFBQVTtJqxhjCT5k/Dd/+yU+w6qKLkGuy4YX77kLPoUb2gyEXgX7GlatQlFuG95rfh4n17tj/Bs72tWHx5kvQ0HocT3z3Tuy592E0bNuKRNCH0qoqVOWV0fky4p29b8EbY1gyfQ6ycgtw4q2d8If8rMeAqdnkS/MQKmtqYRgLwTKqg9vhUcRR5BXnP0yi3hw5/ghuy2VZOhAcHGT4cQ7xSQVwfut2ZC5dCM+mK6GzyJJkhpqGOPT0DhMMD8301ApXroKrqh4WhqiyZs1Bl8114cWwLVuE8LNPI97cChPDMRvz23bthSuTSp2ZxpbkJpcOTpsReaumwXPVZRho70TgoQdgoAGrvvAqTP7c7cj64qfVEwaRF7ciRi8LMxlimoz00QiarCXK6Dkpd9SVzImXQ++TxiOSCMOUVw6z2YrosYOIzV0J09qFMKyagdjitYgePQV5z7+jIAOWNgIJ7KyC4EC5FE7JM7KmzEzYrtsE8/rzGPJb0PPq2zjzp3uQOHFchbYueuG5y+fCc/lKmAcJOOyf3GGPyZucQwkYTx2FY1YdASeKUKAP0XgApplzYbnlCzBOmoJUfzOiIwzPM/NgLcmDneG5afo0GhozYg2t8K1bDeP8lQhuvAr+qXWI0bgb7U7YL7kI9nUEymQMpuxC5Hz1Uyj58idhrp+K1Fg326OxIzBmFGeibsUMVH/yCtgKMpGk4YpRVrShlzCXv+TX6EFGW/MsjGjoWcm0Dq/FCLIRgrLNGiYPXcijZ11b4sKiRR7Mm+zCm6+fRevACHZtO4myQh9WL7GhxkmvneUMNpnWsVMHGfKDwB6zkLtD2ENP94ffP4CnX23Ath0tyCPQpXvy0dhciHVri5FRV4jzllbAkbDg4QcOoL+jFTprCo5y0tmeQGyIwK/m9mQxlIyVdOBfTx8r+GkAzD8KICaSEMZm/n8SqG6HsGySXgsZ5clgSFoJJ0OLMf8ISnLKGGYQzDzpWHLeYpSXVeEcBcKT78ZtV96KT3zrBnzz9ttpmaPIzMpCE8OMgqICgmUxvv/T7+PWL9yCFbNXY9Q3itxcDlzdZMyorEdecSHa9cOYP3MxgrEQNmzchMy8bAKLgUBqw3OPPoYn7nsYWx94Affeew8sBrNaOqPe8qKsjgFjp+h9/s99uOlzN+CR3zyCWAf7QVBLxEnLjFx87ju3I1aoR9NQI86eOYEGNc8TR+2yWahaPBlDw6Noj3rhdxrxnn4IHfERjOojcOYVwpxnRfH0yXDQy3UZzdwcCiTkpaLiwS6csxBJrx9P/OZOPPu9X+CBH/4Kvb0DMDKUamFYfOcPv4dz297DYz//KfoaGmFk6KkWj5NyMUri5cp4ybEIgdz1NfM4SXCS52U9112FEoKe57KLYaVnY/zVz+nNUehkfAl8ubddh5r//g6MxflIjnjReWg3es4dR5x8NrAOK0N/46TpiB07hMTrO6lQdoSopEH2J3o7lf7uu2Cat4LGTEIsGhIS4ZhaAWNtHXc88Gy8jKGQGWNtzXDWT4dzxkwqvJVeJeFyaARmE/clZJOhoGzJEiR5hZh2c437hK44AS/27h44p86GbXIlwq9uQ6izA/7//i5Gv/0tRAhUibd3wF1bAU/dTGD3Hpa301vW1opJtCGbvODVMKse+kllZBbHv6UVhtMEzcEeWgyCP70r55QqWOprYHQ5kZIPt1M3ZeVCNBCFYf9eOCsqoE/PYX/pmaanw7xmJezXboR57iytD7G4+hymQwbllVfgqK+Gq478e+ol+HRODH//uwh+4+sYO3wOyTPvI33+cuRftQyuzWuQZLhroO64CGwZNAfOT34CtvwaeqSy2JqhLMHd5XHAmpdOoDdry9HIRwFu9U0UWWtK/o3uT8KVBXpYsoBHZESAkZLBzlCkER5MIhIoxNnWHDS1x7BgYQHOnI7j6588jl07fVh1fgZCIerFCENto4XtxxDq0mGMxtdhTSBOzzlhSqFmURra+3vx118x5D/ZTprS0MeQ+40X2xELBGGVj/DT8Tmy/xQajr1LufTBXGmAoYh0tJH/ftEDmiihXQRZSfG/nqSPH1/iuGkAOJ64r9bgjR9K+ui+UkDZYSGRY79/DO0UThHqotJ8TJo8GZnZHoYPCXR1tePLX/ssrrrucjz++FNwu9zw5Lgwb9Zs1M2YxEFK4c0db2H/1kM43HAYBSVFmLFkNqpqpiAzJwsNxxvQS2GvqZkMZ7YN77z9Dn53xy+xdetrKMgsxPTK6fQ2HUhzuTB1Wi1Gac0e/uND+NufH8ZA/xCchR5GKR71eJiaZ2B70b4ozr5yCq89+ApOvXWKYETQl7nJZARFs8pROnMyTjDM3fveDnT19mPTlVfC5tTjpi9/Dus+dR1OPb4dd331x3j1+39h6P4QFi1ZiiVz52D/m6+idFINLvjmFzH9qqthqGKowrYD5M/Z3iYU5uZh7vRZOLNvP9744wN4++6n0NXSgrGAF1NmT8Fowo8j29/Hyz++C3uf3IFYOIrzFq1EOOilmFBoxvkuJkqFN5LkUTWTGVZ5giI/DZnza1HacAruPzwB47f/gOhTbyEeDFMwDbBQuZ1r1sIzYzLsN12DxMgwTv729zj35EMM98eAYAjerS+j56c/wdgzz0FPAIhTuYMPP43R3/wZ/u07aNhGod/7HqxtbWp+0zcWRc/zO9H9e7Z17B0C6ACGX38FjT/7KRq+800M/PxOtuOFrbIAGcvmwtDaQCCRr7Aw0dtl4AczDYPLaoTHYUCaPHhssiDy1rtwdnQg/dM30YBZEfrVb+B96nl4n3sV4V/fyfGwouBzn4GpvQvhXcfk3SU0BHJX0Aw7IwHaEkQ4duG7HkfsuTegDwZgmVUDbFoDw/R6hpwmeEdG0P3CNnT/9g/qI1eWz36O8qwZ9RhBJtbcTs/JjLT6OTQkDN9KSmAvyIGHBtFRUwNTYRk9YgPyZs2Am4bG8OBDcIaGkfuJz8AYjiD4y19jdMvr8D32GAJ/+QPlsBi2T1wL4/GjMDttcNGwOC1W2Du6oP/zX5CRnYaMG28gAGVB3n4jH+Y/vuMszt31HIytXTDVToOBzoW8+08ZQpEEAnW8mTrYHkLmRps258n/8oYceT+nPDQgXr2jKAv9cSt27fdRJ9yYWleMAzsGUVqWh7yaqTh4dBK83gyxR+S/HXY6M0VFdvQ2kqcydW924Hv/swA/+mElZlPGkgy3VbhEkE4xng1EQjTABoSi9OajsgSN3nOCY7pApheiiJ0lX5VXKvTJiyyUFIsU/MvpY13qohY5i4ngeTVnIpvK8WE4LF+UkvplXyEvz6t8/JU7ib39fXRxE6ikh5eTXoC+0S489NjjeGvrThqDOM6cPYNd77yHQGgEWXkZ9IjSEEgE8cLWV/HwHx7ESNcoWjubkVGUBo+LdjAax96D7+LRux9ViyWHWO6VrVvw2sNb0HK0CacOncDImBeHzh3B/rf3oqe3HcdOHsSRvUdohRjaxUWxUjjnb8F7+99Fz74m+aSGEg6h2aw3waK3sl9ihdgXGXWG8HG7iWG4FekRhhEBhiUUQvms5uFd+ygUZjS3Mlx45ySajzei/3gzRhpbMco2Gk4exeGndrPtBGxFHhRllcFhd6NnuBsvP/AgDr+6HUHvCA6+ux37Xt4O7wCtIv8ZDCaEx0bg8/Xj/Tfegr9pmIpKLuvM8Ab7ERzqpGF4A4G2YTVe6iNB7JmMgbxIwGg3wrB5HfRl6bDWVsFAoU3c+RB87x5CaCjIsdYhftNVMJa7YMilhzx3CSx/uhNj196MlL8XEbsdWLEAhjp6Px4bsGAWoqYEaWBZAogug9dDQei6OmDtblEfOTcVlSA1qRJ6et6RZBxRAos57Ie+rhqRrEJE5K7v6SOIENh1o4OwTilDxi03IC07H+Hf/haB5lEk6DKSehgSCQLy+TDOrgYKPMicORvxLW8geqQNjs4WuC+9FLrZc5GkV4yDh6DrboO1sgSFn/0s0nLpsXzvhxhq6EKEvLFzIG0zp0C/YS1DrG7E/WGkfKQtEoRn4Wyk33YLUgsXEQRnwjw8QkWlh8O+2YJjyFm8EPqCQoz+7W8EDQKp3sj6IjAunAkDeWYcjZGWS+BKMf8jj8KydDn0WUVwpBUg7drNMB3Yi8RTT8HC8XZfvBEmery6xjYkjpyGoXMYWTNmI/Nzt8AWYRj5418jtPYCGBkdOWqmwZZtQOCXv4SNPHFfdwWBJoceUzX0C+rJ+gii+48ha0o5LDQ83vd3IhgNQT4OL3NOatlZ3IRYWgyFl5sx8Dp1NWxD/ZK5cOk92Lu7jVFFOqMrC6bXB3D8uI9RuQdTaidj51HgthtnIKY3Y/v+EBZMK6bXFkFPZxQJsxN11WOYXhtBw1gWjh/Ow+131OJwrx8Xnz8P7x+OwuZ2YcXaIuzf34v5M4px8owVdVOyCIJ+7N91AvacJPJu1iF0LoXR5ymxYfFIBfS4iSUneP47i5w/1sfb/vHrbYIOomKSR34laBIo0dqSfSbmEcarx8ISerUeL78oAzUVDCMY2oyG6e2cbULIS++BhLEfqg6dOYGptGAZnjREImGcPHsa3k6/8l4S+hhKq/JQVlyFIK1DeytBr40WT2fhYMgr32O0QgK4etUfvU0Ho8Oi5mfkpZQCakmClXozRtJILGe4pguQiRTkqHx+kH1hmC69k4lXbc6B/aHiqLtowht6IHmF2cjkwEqIwVwYDfow3D2gFmmrNxEzKomzz/KYHzlL2mjpOHimAN1+egqusiyUlDEUZMg9PNKPtoYzSHhDMFjkpgMHnsAs859iPITWZIp12FPsG2lJMOygkSJJpDUKo5XCE+I1KqTcsNa+4SD+kl57woNAZf3ExUhdTQB0ehB+8FHE730DMX9ELZdwEJwMN66BiYrHRpF6Zy/sv7gHwS/fiuRF62AOjCLWT8+jqJwyE1HrAg1BP6xuDyIjQ9oXx0iyhFry8lhjfgl0LacRy88jfUZECS5G9snJ/kczMxE5cpweL0M3u54KSk+EZZz05sz9g9A98RLGtuyBl32R15jLGOkYHXg2LYLtS9cjVlgI6653MPKT++El2NupJLmr5yFx66VIZGYjEpOpC3kmlhF2WwfCj9MTfHM/xsjDuNzNpaeRNasS5q/eiEh2DhL0/ORxRTPps2RlId7Zh9C+vTCvWomUzY3IqMy1pmCnt2cqLEDgiYfR/eBTCCdsNIxGZJoicF24DPj2jxjFWKAjwCf/8DuG4S/C9unPQn/RNYjZXDDSgYj/7MfwHjrA4U8h/YINHI/bkMrIZahK+aMcODmgwTNNSD50D/QnDyH5ma8yz7XQydrRpx/B4D2/gS0vDxmf/xoS6y/n+PkRP3MS8LhhLy5QL0wI/fLn6HvzKfipT8J79VlT9l1H8NIVJTHtJR36n9Oj969mrL71WtyycTb+eHcL+lvbUTddj4uvzsD9jzTAO2zDpz+/Hl3NgygszMRjjDLe3NuIP/z0cnS0OvDGq6fp0ffghsujOH+zCx29mTj1nhvFUzLwzZ+9iW99azM8vlH0Do3AkWfDL+/ciq99ZSmc9OwicOLZFw5j64PPovRqHbJuJT13MoR+nnJojKnvkMisrEIY6tOGjf/pNzn/L8BP5v/UCxkFMAQg5BzLaM/2MvFYmpXT4mmKm5CKx1l/kAyg50XLZKerLN+HZbWqjMVE5tDD9IVDLCvPmMoD4VYkjVYaMaGJ5ek+y4NerAE2eQBeAEOEm152gkIq7yBLENSIjVR98WIJWmYjQye60tRUuaWhwgFpkXTJwmWTkfwQ5BBaSSp/FICLIvEv92XxMEvJ+jAWjZHGBORbDzKjpoVBRgFIAT8DhU6FyAJAWp3yTLHcJZRvr0rLcfZDrctjLWaWt9LDlI8eyZpCCRUFUGReSa3ZYi5WKD1Rz0/H2UcBSHlfs3p5KOuNSSgjiZc+BD9SR/7IImRzOoG9thIJhv+pI8eg6w+wNGmjAkv7KRN5unQOTATm+IGj0PWFYcwwI7lyIWw0WqkzjUgW5CPkcEJ/tp0Az/aL81mc404LLFGEkYAtnwFN0HsONZ+FgUKZKMpjv0xwcuxlzjXCEDh1thX6nHRgUiFCrjT1uKMlFAAOnUKysQMhvZM8Ih8prDLvEyc/jARH/fQyxHOyoTvRQHAdVUth5ONIzhTBoyoX5mk1iLszaUjZ/8FhmI6fQqRjgDWZ5X2r5D3BlIbRZTLCWpGBcHml8lwNySj5TwAk70MNrQi0noO1vAzJqkmIULREBpWA+uiJ03sf9cU4Ng7yIMo+xRkBUukWzEGyiPxt70BkD717gqA5ywPjzLmIZTBEPXYcloZTiHIsItQbG712CyOg6OQ6wGUjwFJuRwbgY7Si75NlQgZY07MQmzmD3hAl/fBRFRHpqZeWjEL1RIlIMk6fJE8yYZo2FbqBIST37YLez19xBpTkRMhPWSso2mVC9reA8ssNOHBrBOmmWlxy3VLqbTrGhgKwO+LwRUew7Zn9BLYgVl62CosX5ODwkSFse3InRgfbsWDtMsylxxjw0bmgN5yfk8Cx1jDKPRYUZAKvvDOIAzvfRtH0Odh8US37GcJr73TgzL4DmL96Ds47rxinTvux9al9dDqaUP0DysiQHl3fpU7005Ab4tQqTU/EAZTXsP3Hv+GhXmwgHy0X5SbbRSjVd3dF0Kh4AhgTYa8CP54WtRX4U86TdERKspwMmiC7ApmUPNwvGTQvx8yBIvbTVxIwTajHuCx09SNEAynjSrPTOhjU22F9vpCaGKX+qwe+U1RE4hhSYQqOxaDeAEK9RIB0x2QdKJtJxnjdRO9QaKYiyGN3Do8TNkOSgEtBGZNP8lHipT9C9jj4ydt4ZWmFzI8k9PR+zEno6UWQSgVaoqhyw4OaSmSkV8lyMeKZeES6sPSNvLLymnoCQ3jCvGIM2Hc1PyOgLAyxEJJE4UMyrS/eHUXBonFS8Zf54mHyn0LizGSYyrZl3WRgeEy9AEEIn/jymAZ+pI3t6ZzUX1MYyaEoeUYPpSQdsgbZ0E2GxajMRQ4ked3EsQv3R6APENAslIMshvhdXvKEY1BMTzzbCZ03Bv2QTwG83htkCEVZynLCGiH9vqgyCQnSZa9wszxDYnr2loZBGi8ZQ+GqgyMcgCU9hWBBBtA+AIPcFCBQWqOkv5thqNUCc5kbqSwboqQ51jRCUPMiUcI+p3moxpSLrhGOSwJBhw3hnn4Yw0TdbBsiRgv5DBpWM6zWdOhk6Qkjh6SDXmi2A8ZBGg3/IHw5DiAvB8ZoFIaOHiTZlwRs0Oc74czNRNRgRTDBcJ76IYJkljlHu5MhWi9So2PQZdoQz8xHtLsTEYItpVXNI5pKCmFkeCzzoyl57JB0JekN2wj0ZlroUPs5evledaMoUlSt1kOaCFyGgWZEMuUre272rZltkp+sPyVRCWsXRyOZmYsIZTHiJRAOtFJ+OHZ5VTC482GOMXoa7oA5w81ogEaA/TKOtiM02gkvkUQcg2SxEfUPWDHWnMC5H8pbbdzIzhCdMoFwgGEJ9emB62mcDc5MpOWlERjH6AGPEaCjiJpsyOaYueQmm4Flogl0djLMpwOSlqZHX/cwjElGCgyzreShi3rY1+uDJRaAzuaEOysdPvI5NDqK/FuTyFqbQu9PjPBuo2zT+oi+iOGTFRcKTHjiP/rd3hdfG/96G91s8ThEsamWomaCe2o+TJaziFfCH5b7Z/BTX0ZjRvWmF56TF0pK/clxhaC+q3rlDlzKocfaa9diUlEVXtn6ChrfPUuAcmHT9ZuwaPZCRKIh5gOeeuYp9I/0Yf0lF9I7oSCbkmjsb8TRkw24dNEmFBTQGzBb0dHfhnt+fS/GOvwory/Dhs0XMBTW4eW3X8eM6mk4/7zV8Ie88HOQ77r3Lxg63s8+iZ/CRDrVnVjSKZsseF5+6SpMnlmNw03HkGZPR44nl3zggLDTR3pOYf9db6sH0Bd94gJUppXjjWeeht1iwcpLL8aZoXMEM6A2qwLBCIXVbMGxI3ux/4l31HrBlVevhYPh21v3vYyeY+0ouLQWi5edr/hsEoCNGrFt6xZUlFZg2aVXYXisjwrnwNYtD6Plob0UUBPBT3xELbS3yXKOAgLJl26AcdEsJO68m55fI0zf+BKM5cVIfPPXSNqYh8deetsOF72uvl7Yf/k74IrLgMULkdryBMfJBu+6tfQqvDBYieoEKzNBCE8+Axw9i/gXP0WDQo/+F39F7Ggj7OSR+RPXIBSPwU4l0j35JIb/9gpxlmNPg6fPNiHjF99EpLwcun3vQdfQAOunPwdjw3Gk/vYAknKHdv06GANDSFjSENi5E3ExaEuXQRcgGDOEtox4YWJIn8itQOzdXTC/uAWRb35NLbwW795Mg+ciTJqiBLD7H0E0z4PELZ+A7a0diDY3IbB5EwUwRYC0gVqL4d/+FfL8ce7374C+fhYCwQjDaJriID1DOw0GwcPJ0NgizxbfexeC3/8fpHIJVu+9h+6f/5IgPYJMes+ub3xbAWeI5ZJxGgf5RKgrEyk/jQtDVGPTWZhfIq0b1iNeWkqMjFBxLbC88hYS5y2FyemA+c4/IUWQCd96I+Ld/QQpK/TsbzI3H2OD7L/bDHM7gbXfB8ydSX2lqFLGTMxjpTFP+sLqZoaVY+u4729o2/kCQ38aCvYhfaMV9b/W4fQ9Jgz8VRZ+i2cgoEMZoyJqb8qmLhNMJZoymeiwaArNjfGO2G3JzCR6KEaU5oSXRQfEZMttJRp/iRhYRl78IYZYHCeZ+xcb715hReFX9RjbmkTPr4kBlAuKrkaEYADbEWdHBP/fAb+P9a0uB47tI+jQkggPZBOPRQGZMrJUOP4KgjHJWZmqFgYKS/iH+YUdclG6JJ6Rti+5JbqXY/Gj5AtRyy5aiG9+4w64HA4sW34e3tm+HZffeCluuPkajEb74XFlY+r0qXAXOFFUU4hZU+ajo68LdbOnoL62HiuXrkBOSQ4a2gma8g6xizbi1bdeR29rL268/SbUzJsMW0UW1i5dh+Xnr0C7qQ8NLecwdcYsTKmowq7Xt2s3Q8T4cMCEJ9KdJEPdquX1uOZrn0LMEkNJXRVu2nQD0rOz0OcdRcAWw+brPoVdO7YjkhrFd37+c+TV1mD5zPmYtXQhpi9dzDBiGT2abAwHYqCNxPwVK2HKiOD9A7tw+TWfwMxNF6B4xnR6NzacPXsCN33r6wT+dLLKDFN+JjzVRahfuYR1LcXx3sPod+kxfdYSuHJs2P/kizCn7GpclCCKsiYplgtmwHT1RmRNWwBTVw8B0gzHogUMyWZDt/sAkuctg62mBKO79yIy1AbDsmXInbMAzmXL4ehqgf6C9bBPmgRvcyMy/QnkZGTAEA8gRRC0LFsKy9y5sE6uhmFKJXRnm2E/cxrW//ke9SSCsZfegj7PAdfG8xF/ZitCAgDst3tJIbI//2UC5XuIXH4tItVVMMWGaJRsiF10KYJlFfD1jjIU9CJsNiG8aD5069Yg2dqIyMs7EW7rQ2xSEXxOO6xDo/BvuBioqSBYL0Pw9WcR6O9HaGBYeWTR/BzoN18CfWURUm43AjWTEZpUhUSEvOkbhoFeiJH8iFLZIwRf1x1fh7wjYuzZF2FldKCnwkZOMbw81QzXgqVwTp2EMBVxZOUqRAjKaes2QN/TgeCJo3BefgnM6y6F/5Hn4D15CoGklVGMC5GmNkQP7kWUNEXXnI/k8iUI55Ug3NyMREjeVMPw74LzCWBm2KwuJBfNRHz+XHhH4gi+vZN57BjrGiJP6GH2tFFfTIhVTUFszQr4e4YQeHM3smZPg6NyEgYPNsHfeJqAFIXfnYu0jath3Hsc4RF6qJTjcBvhiSFq8RUGljUg3pGCiZZepi/khoEorFJNGhiJLMTrFz2VJWuSRM8FgOT+g2xKz1lsXP2VRksdUkw93y8hLM/KX4nuHLVmFH2BkUQf0P0bRjlDrNsoQboGeOI8iRMkNXEHk6r/gy82ONM4Dn4Rgh97JNMfgoDqG6aSjQTKKfHcJMkp1V0eyik5q8DyH8BOyymJYSyP5cUBcVqOn/36R9j/7n48/cTTWH8hPSGzExdvvhCnm46jKKcI/cP9GB4Zgj3XhJycXOx59j2c6TmNwpICJM5EMGXGFDz1+jM4dPJ9VEyajDAt67ZntmCsZxjzVy3G5PoaPPLcE7hh0404cfoUQr202M4MvH14BzYtuwDPPfUCGahH1oxCuCflwlFGSWEIEhsOwlqWhgsuvBB7d+1FTU4lBgY7cbL/JIpcFdh9fD9Wz9+A5x6+HzFa5PPWrKMHkMTBhiNUpjDSnTnIsuaiubMTjzz0COL5GeoJkG55zjWQwLrLb8ROKtO+7Tuwbt0mnDt5BEtXXIQ3334Zq6YsQXF+IR5743F4Q2Noam3BOy88AePS6ZiXzMGJI7vRtPUAjRO9Mglz+U+mJ6wSFs2ZgaCH3sRgmMreo+bEkv5hCpwF+gOHEZs+E6Gj++B9Yiuih08hRkXGklkI7afSPfAoejv7EevtpCcij7ilU8ioeLT+w29vQ7S0CLH6WgQepNdksCPQ1YdoRxOi198M70MPIrD1TXo8g7Befh3MLz+NSG+I3gVD6StX0uNMR+/Pf4aQNQV/a5N6OUFscACRyqmInmuDPRBCWm0dIj1dCHQS9Ai+ocefRvid95FobEe09RxpPIDwm3vgp46F6qcguHcvgnfeA99h0nCEY3uMANTaihi9o0h/LyL33wvviSbEWrvgdrpROHcWIicOwieyaXcgvPtdOHLSEamqBl56CfnnrUDe1CnoeukF8ugU0mfOgtdEM00jO/z4oxh97FmgtByOWTMRePkV6BcvQtKSjuEf/xj+pkbEGk6SjiOIHD+OGAFJRxCNUd6C/WHETjRAP7kCpky5ccQwes/7iG97A4kT7QhfuBoBfxTDP/8D4scakDp1At7DB+mFGZC/cRXsaS6M7j+KkS1vIPjKq4ifOYecGTWggmDwoWcQn1FJmiYjcrAZ5upCOHrGMNbwnnyziaBPfjcY6QCQ9M0JjPYQEFsEnKjFVFhNTRnVKd3lgfafm/z9+6Sd/18lnmVdoubqMwCsWlYhWKrNKP4SQdVgRMfPUgidSMJglpqlFmlfq021q+38W+AncP2xJ40kUS5tf+JXkmIak+qwtquuTVwXSFRXxjv4QQXCcJ6LEXzr6ZVVllTi4QcfxL4Dh/D4C0/iymsvQTDhx7HGMwRChg0pI7ILspBpzwICKZwbOIPQYBCZ6VmwFtjR2dGJhTMWoobAFx8LId+ZjWoCop3WesuDzyPDkgefbwBDHV34y09+g2x9OpbOX4xyeV2RWFevDyVzq/C5P34Ln/7uN/DVX/4Aqz69GcZsMzreO4udB3Yz9HPBrXPhb7+honV4kZadhotWXYbXxOtooEnzAg/+6Q8osmTh7eN7cOh0A4wxHe5/5K8MpVIYbe9ST0qkZeXAZszBivnrMRQdxju7XsHbbzyHoG8E0xfMhzyr2UMg0Kfp6GE6SfcglpZOx9qqOVi44TI4g0lETDFMLZsFZ16WursnTNVsrYgThUEm2f1+hH0+1mOBPcesbholx4LIyHIgO52gxT7H6X3IDH/8vWPovvPP6HngKTVf42XY7j94CJbamQge2oPew+9iWB5LGwoj+Jd7EPzT7zHyyhsIjI4hFA3AO2s2ImEfw+dh6MinePco4iN+mNYtZAxFomg04yU1GDx1EP4Bhsr3PA488ASiTd0Y23MYo9/5LiLvvQtTeSES9OqMDPV0hwgav7ybYNKDkJ3elLyUYGgMoJGJEiQTL7+OOGn23fcYonE7UmETdCGCfMiIeFMvgr/8DYYY+o4cOYcoQTtFIHEUFCJzzmyYSyoQ6B3kb4l64iN83z3INNtQUFmJmNtOL4985PmE08poxIocevoxWZT92puIjUbg274HgWqCJT2xQIihJY2tzK9ZsnNhKC6GLs2jIoioxYqgvED2+Fkkt7wKs5dGITsfNsqrkxGC48RphNZfgMiMevT94BcYuecBmMhnE6OccCrE2JLGIC8Ttun1SLJeA+mKPfcYUs3HYXLbYCrMhs5pYegXgG3BNFhLypFWmUfvdA+QkQajwQJ5cYfwP9oRQ8uvdBg7q0fNV2RtpxnyGVFZvSBLuuSJK6WgRC2RpIkla//7iYAnN+O4J2/QllDYMtWFoi9ZYXLp0P7LJIL7EwQvenoKDyY2DTBVUg3+S41+kP4/AT8tjRNEJmkwqB1P7EkXJEk3JvY/7Jx2/oM0XkjORXRRXMfQdsfunUqJCwpzseud3bh7+x/w0Kt/oSUyqvV9BZlFaKCle/2dN9A+0oqAkQDnKkJ2MhMDsRHs3L8btdmTsWb5GuzYswuHqbjLL9kAi9uBxiNnEBwJwpJmhZ2W/vorb4Ap14n7Xn4A509bjqdfeBrxYARmmxlluaVYWDQVswtrCBBupbgJbxRnmhpoQWVOjeAFC5ZPWY6zPS2oLi3Fi/c+jLiPHjSt6+m39+MIlWzJkhXIzMjGwX0HcHz/IXoY9HycNhQSGM19CaTnFmPykvloOdpA5QnDnZGFnXt2oqZ2FtyOTMRGQnhwywP43X13oryoDNW5Ncix2HHVkouRx1DkiSfuhZUe2JRl5yGWiiiZkU3jOAWZO3oqbny4G67JM1B68XWw5hWokMtz6VXIrJ8Gk38MRncKLncUGTdcg4zLrlUP9ycdFrgqS3ktHRjsh33RcrjnMczu88JFAHKfvwb2FevgqK+DlSGbORGDrm4aEi1noOsfhpngHR/2I7jrbaTOvxQxhjdxWwyJsgIkT5wCptXToyxBispmKc1jiJlE8lwn4oN9iMdi0JeUIiU3JLLdsC2dDXtWGgxZTiDPqW6KGPR2OGvKkX7r9aRtMUx9Q0pxJSqRz08YLHrY502FdSND0/wSer28Vk6XJy8XoZ4edO/bj+F9hxStJobEJpsd/vZuWHx+eBI6eBtb0XeqEcYkXd1EHDF/QD2VM7T1dYK9DybWH6VnGWJ5/erlMERj6qadrW4GnF+/A5k/+m9k3HIz0opLYXK4kbK6YSivhHnVKiQIhnJTz1JdAl1zN1IXroB+aiVCFy9BhNFALOBH5lc/gYyLL4A+TDCivEW9cRoEL0yhAIE9Aj091FRaGmJRXk6ZYAmTRgJylKEwEZdRTSd05eXqLrH6sp4IBZFBvi0cPhNF40908J/Wo/IrjKJusHPM2Q6jPzVHTwCTpL6op174q+nv/16iF0fQoxVAymyC4zwryr5jhNEeQ+tPExjbyTHVx+mliYRqkqqAQJLI7kRTH+z8a+ljnfM7yLBIm/PTonFlHaQqHgvJklu7EaLtywSnpoVaPQKUKqc6x7IfoD3/8pq4xI4cI37+ox+gkSHOhQwtl69YjCl1k+ELDWLxtLkoIBj1yps7QikcZShZJI+0VTIs8sfVnc4502chGguhurACZrsdZ4ebsOvAu5hUXAlPTg52PPcmPaoQrr/lOoQ9ETU2Ncvm4q/3/xknDp/EysUrcLD1MFr3nKSnEsWxvYew+/W38NYrW3D0nX3wdwQoZFEUzZ+ERStXYWpeKdzZ6ciqKENxbhFep9e38/7XkBq/i2yQSegMMy6+6UZ182HnU69C7gjOu2Q9mtobUcqweUphOWZSGQOWFEYsScxaeD6Wrt6EsDGF6in1cGZm0FNzYmH5TPVooCknE9MyJ8NJMDod7sfAaDtaG05g3pI1aNp/DJ2HjnPM5IMxwmN5lJPhTFUxcMlqhopnYG3ugINhbiyvCP4hhpN9/Rg8fgS6ScVIzV4AR00O8q6+gSBIL2XaDDg8Sdhv+yqMtbUM3d6Hg4bBZbUj2dFCEMlF2sLFsDs9tOolMFaVIr57PztNBVq4gCB2BjaChd7hhGnedDjS0xF8/CWYzDrY7vgU0h1m2DddDs+CeTBWFCF10aUMK6epOcjI/DnQtbcgdfoc/AkfEssXwrXmfKTXlDAkJ0isXAbdcB89vBgsl29A1orzYZ4yDdEsi7q7aijIhJ7y4cjLQeYtm2CdPA1GgrLRaYLp+qthnD0fgY52jD79pFpY7tx8MVyBIYSf3YpUMIj0G26Eu7IC8UiEPgv1paIcyeYmpHwR9DOcDbV2wnoBgX/VMphpvMwZuTAbgjD09MJ0xeUwT6oiSNuReeh9pFE+MmbQIMydDduUqTAvmgf72iWIOZ0EuUZE+4fgZ4iLjechkyG7vrYCrknk1/QZSLfEYMzJJaAFEc9Ng87GEPnIcQSHfIhMmwLLVZeqV/zrznUjf2Y9rHYjBtoGMCahfVsrEuR95jKG4n/7G0Z6TyFEp0Ju4GnyQQ+8N4mxU4S5NANyN3A8JhFgR5Nsj8PICEUiCC2/zMUpdf3/nybUOkl0MFpgKjGh4GojCq+ikWiKoeNXMfjeTTI8Zd0MT1m5gMWHBdkWz3BX25f0n53zGwe/aFweEOI1IVDAjP3TyNPqFUapfW7/DH5aZvXtU5WXafyaWk7C9kx2PTZcswD5hfl4//RRHNhzELOWT8Gi+mUYgR/51gL1XLDM4U2nIJvSreiIdWM2w6zysjJkFmUgns7BpZOWmZaNwLAPs6ZOx/QpM/DIgw+j6cBZyLckPLOysG7VBhwfaEBeBsNOhiKLxZvJc+HcYDNObtmPZCCBjqY2tNLytze1wt83Rg+KakDkT2TqMP2SRRgI9KBhtA2e0nJ0eTvx8H//Dv5On8Yfdkl4EnbEMe/K9QiR5uf+/FckBdQ2L8a82tnIzsqCuyAd3fYQzpnC0DF06dj3Pga7u1A8exaS6Q6cCJ6GbXI2Ol7fDWu6BwUzZuKsuYvOYwa9KDNDzwAWnbcRA519ePMPdyM1Eldty/IhERW5uWBOUoEW1CE+fz5iBNMwvd5oD0OvoiIMZ2UikJsDR1EeLMkIbCtWwtxBz+cndyK6cS3S6mthP9cEwxg9ibo6GNKdSDodSKbZgNrJML2xE8ZnXoRp+WIKHfv86FbY9x+GY+UiGNauhG3hIqTzmmfBXKReehLRHadIEb2xhfVwzV+E7LYGpGV4YGaI6GhrgmPpUugYFpnDY7CV17C9dJirymA/Sz4ERmGaOwuW0W6kpTP8qyWQTK2FZTaB4uVt0Mvr5S9eDxs9QdfCmchatBCZCxnWutLg/N1dcFYUwLXqfNj7+2FtPQvjvDkw0vC4V9IzZ7iou+c+jO07DT35ZZ9Tg+SK5TDu3Qd9wyGYr74OaTNmwFhdgXBBHjyL58KWmwlLVxvSl8yDhZGB4Z03oW8+C/2lm+GIETR/8yvgwQegmzoF1k0XwNTZC5csRp5dB9PuXbDlZDBUzWPomwl7RTHcb+6G7Z4/wkbATb/halh0cZh+9ksk6N2ZVy2BvbwUnvmzoGc5c2UxbNSlzLE4MmbNQvq8Onp4xYiMhGGtnQRbaT6ycrKRNakajie3wLv1QYwmg4hRv5MEJvVJTJZXj3IOJOA/zN/RFNLmmJC9mgai1IqQP4HEGEEvIg8DMLv84X+WHE/06qQeEXT+F8CT+T0QhAzFBmRcZETRLTrYi4CxFxMY+EsSvpMEPkZQ8s1mKaISweyDhSmiO/KjQIIoQdD9jz/hce9Dv4U36Ce/6AKruzckT+YDZI5SLAh/ZXExLxMftJvd0hHtURUBU2GMFiQLw2TtmQI/Ij89Y8jrooRv08+rhictA+/uOQJf/ximzp2EqqpKnD7XgGxTDiooCH6/D3abFacZWo1Gh1FZUwWrwULPNIxgPIKRoRGUZ5TBwXPyQoXeoWG8u30vQ5Yo6U3CVeHG9AWz0d3bQwDKhNXFMIp9CoXG0Hb2HPr2dZA+bVGz4pr0gaRK3+i6AWk6lK6uQYRepHfEh+IpkzF0rguDe1s0N5/9lkXAyqF3G1GxhqEdedz4+hFYGH7mLJ+E/JIS8jpCYxOBNxGii2aCoS+KgT0MqSNR5C+bwXYsGI30wcoxGHn7DJzpWchbWot+XxcyIjYU5VQjQF6kERRPHNiP3vcaKHcS65EM8lsMlUUWkrMfhmkliM2ehLiZ4SVpNp9qQaIgF+GiHDpqZljOtMHUO4h4XRV0Td0wHWtFZN4k6BmK2vceE0FAaMl0xOw0a96QWlKRsJBHzGfsHUV8AevmeCbfPwcTw1zLzArE5k9DzGyDLeqHieFw9K13EaRxkADKMTlffXjHxZAySvoj7L+1rR3RumokGXIaabiSM6YiKXNVw/LFuiOyLBIxeqgmgrPO5ESsJJfyHKVSJmE+3ArDqB/JJQR5mwFJK1nKsdeTD+GOYRh2HEayliH0FHpk9IpMw0PMO4chNz02hteyINp/4BhGghxf8ss5OYd5J8FysgW6kSEY1i1FypnFsWXYnkioG3+pow0AadbVliPidCF54ASt3SB09GQNoyEkDh2kp+hHatp0GGoJgCcbYHClI15YBMP7B2CgF5+kd5ci/1MMm7FjBwJD7TTqGcDy1UgxrDbv3QVd/Uzo6D2mRsZgyC9m36ldjHASJ47BPDAKIyOeGL3cQCCIhBiu7AxY0twgnCMx0IvQvl0YDPfCJ8ey3ISyrBbsizZStuWjZPJYZ8oiH00yI2O9Ee7zyEOOdag5qjy14Ak6FaMEwyBBh/ggRWXVhqw7BUNonZVA7bHAUmWEY4EZ7hpigCmG4KEUxrbE+Uu8IZDKN2C07waTCNEQgQE5VsqlOVaiaxJfah9vT2Djhk/9B9f5Efz++vD4Ex4kUqYxZQKUiKXASxghC3QV+LGM9oSHnBfwk4bHwY/n2U/psgZ+iigOCPMJKIk3GY7K17TkdfkEAyJ9PJKgpWCJBOklQ8wWG+RD09F4GMmoeDlGxI0sI1aMtRlSZBCFU9qxkHZJ8nymhaAgbykW8I4yVEro6A0lTYjJUx8yfuyTvLDUKHQK9aRJL2gstEvN/C9PUpBMks1+s80kBUZeXhrVy7da5VlPi2qPOUl7gn1m30h3DGHhGGmwsQfkOT2sOElTb67gsfbVOzZAQdLeOkI+8J88Y6ymjDlohAb2P4aYXr7tynr5z2iyw0QeJWOy9ipGnrIss8v0g4Aff1SfLEl6f6SDIqYmtY3ytAnbkGdk5PE2Oa+MD1uLsXXBdxic0CcCqu/ykJwsQ0rxqjyNIe9P1L57RzkhvRLKJyFP5AiTrOS9CXYaISW7pM+QZDvkW1x4Ress6xDNvE5qWFLGSOBQvFR5KkHeS0gLzitqgoVjppN5QB5Lfvon3IRHck7Kaf1KyeJkPYU/GeIZuUpajOwlO6PWPQpvUtI7qYn5WEpWp8nX+uRD9ykOpnwxLWKS5dP0lwkupJbjyL6T30aOsdzE0ARYVcof4YDUE1ZvNUnJdIMuyHCR19kh4bV8hUzPsWFTbFPkUyhg4nUODQzsn4BQKs7R5XGEACQ3qGQgxOYaTdQNXuAwqfwpE/lBOuQmgvqIFpPSO7atHmWTseV1+RqeyHWU/QqRxUKfkCXkCufkvzghMkMhaKhUkRcpmjCmmeCYKnOllJsF9MIzdHQu9Ij7eJ3eYWAojkgvZSyugy2PEuAhb+UTpDl6RGjQo2EL4odiCMl2lNFkPxuzsJd0CIRiDTI0mZdx18BPCOA4iNByVwM/7pO2jf/G19s+Vs9PnvAYFvCjFCuFJJEkX+hUvyJgGuBRLgQIpTlRaumd5FOgIueE6ySe4KfIE0WVTDxvpHLI3J88DaEGiVlVqMljEX15ki7JP1JWLJh8fFrYJ3fShE+KFoKQSInAg4T2ck6tUxKhlf/MK/UaRT6pHBIC0JazfrnMYw6Q9EWonVi6I4qk5jh5XspK6KrUjwKq5I+NUO/UNS2Ngx/bkFOsksei4qrr6qSwgWfZVzkQ/gg9POaOCIN8xV7olyRFlM7xVxSA2bR25YyUEwAkbTIOklnyJ+SxF+6pJ0tY2ES+yMs5ZdQkydfj1PQG9xUXpa9sI84TlA6VSz5eLl6B9oohUUByiGWUEjK/eHqSX/FHldDqkydU2Jritdx4kIolD82FesRM1c1xFGsv/RKYm6iBhPGE5Jb22QO2J8oyoTAyDiRWyyuZpGYeKKURZgiYyr4wVORAxpltqjeZsC4tl9Qjo819eZZ5fBySBlKoyooky1nmFPBiOSP1QXiR0MsYiWEjjxXgkVcEHGk/yRBMx9BSCBeeSmNqbo3tKIBlZ7VxZ11Sj/CCdSvJYF71MX7KqoRzmqLKFQEG4aPwVOSSZfkrPZE6JJPM3fE/9YfnWV6uS11av0kzjbwYfYnOxJ7zrJCg9FvkVvoi+9K20CPjnoqyLnluoFgPWzGBpZTtuWkGi6j/Tu77WZBG0OyIIkYdirSTY7Ly4FwUkW4dYm1sxZ+UgEEZTOmaYq3QKMTKf+GFjIsSbiFA9iWTsEP4RX7y+gZZ5Hz1fwj8nh8Hv396sYHqiBA6Dn48kE6K0or9FOL/zvNjXoUIzKeGTQaNJ9WzqBwk9WpwuSICxeuUKQ4sa1IvJJAB5UnWo+7kkXPa43RSRvZZn2qK5ZlXRIDGWSWl2MwlFlMQSkBK/A2hXb5ulWDbYm3lDhc1l/Ro9lwAlX9lGJRwCQBIGzKYxE3ySZNRlYvNTuyLOhtEgUmwAiWplpuiX9qUQVc9JE/kLprUyU1ATHnA5K/0b2L4FBlMqjgPqGOaIPNXwYAIPJkl+bRzpE0VFS4zUeM0ZVQ5pDdaPkUQf9lRARoBCA341VlFsKia6KK6mcV8MmcqSd4LKOOj2h9Pck7ASehTr0vnNeGhgI1m6ESVpXZFgeKz8EXGVhRIM2VM0paqUGtL0oetyN5HN6FRq1e8U8VaNXCsQzRdBoWHCaV9vKo0XfovoMFSqg2NJu3zolQ7ltPGgWMgVot80I97WdqxyArLcdAV+AkwKiBkmRTBT7Gd19mWYrHwV7Wp8UGxgjQpuRRSmUn+yQGzKeOhyvGP5BEgEIBQVXGTpOqRLo2XUedFZuRXleE/HshroVR7clnakxy8IDogSVRC9VkyTYCfyifZ2IZEN+yQPM6ZpBdqSqevTvATXUrJnXOatEREh4iXeBJmpfQcNaPBeoRX0v54m5Rc7knDoiikW7oltMh4sS3VqrSt6JV8bIfX1/8bz/ZO8On/OJFMkitqwL9qQLUOxCnMYpXUlfHz4rGopyKYRd1UIahoZbV/al8GW12TfLKvnVPzETIq3Jfv88pxQiwzmSEu/kQ+5d5P7DOfFBEAVUVVfdp59U1fOWYFWj6WkXrG9+Wa0mDxQlQ5qVeOtTzSTSknFUt76g0uqgx5wvOyaeW4yT4LaMcsolwi7Zr8ChpN5BM5kD5px2QlaRdBU7SwrEIurTPMo23asVZe9W1in+dV+DNen2rrg01AgaLLfVFmqT/J8Colz0KpFzSMt8F99TF1KrHqk/ST9Ks2uElfhE5RchmT2ESbUpabyAcPVFmeGOeZlOW+AIM8IyX0iIBLHwW5WV68Ia194Ql/pRr5I3nH6/7opp1jH1QYTS9N7cv5ifHUrksIqW28xOakq9qO1Cv7Whn5lUOtvPSR5+RO/YQ8sIi6cy/s4rEYBum3Fp2QHywsj2irm388R2dfnZNupaSOOMGRv9qY8jem1a3KqTxyXoBLPBXtmhwr/knbCYKHTIir8xp94phIV8SZkOfqxbOVEFn6mmA+dU39Mr+ineWZT9iu+CznhR5Fk9Sj/UqeD8+J8RUe8Jh4I+/cEGA0EOSSXcS3symEGhLwnw7zN444vTx9QJwXOgVm7jPElTeaqzFlHWqT+gRHhIfjxwp0J66rc2yHSV0TKOSxnP930sfj+RlM2PLGi3jo0bvgD4wJFmuWgVyPM4OEU3F6W5GYAQmZn6DVTPCcKJ10XkdBNdELklcaCWfjvBZLWtQruHlVuqiYIldlXwudOcBsW3wZQXB6zkwCmzI+2nwTsV9ZBemWCgvkV5XmADOX8E+srbShleIV0i32UwZAXjSlBRISIMteTJVWcsDfcZFUtMimDBfLSX6hVG5oiPCpZQA8ptPD+sk3RYmU1mgiJdp17ksV0mOt15owiPppJSRpOVS7onE8FnrkrHZO/o73Qf3KNWlBeCItyp5s0g9plS1oVfK61k+tPa19HWRuVSshfz+kSfa1Pmiti4VnTmqrvGlGeefkrfBY8Up2FKJrnBOPS/5pnJE8Ug/Pq3FiPVKEv5TAD1rWWpzgjJaEEo2iif5o/ybyapt2JLzQ2ps4lnolt9aKjIyWS35llESCmGecdm3kpS1GAtwT/mt1SRtxnp3gihxLPzSuUWO4J1wUKQ2pTXFNee9Sn7Q6UVIro7xoaZfHSmK4KzKpHgEliXJFikhu8XK0QZQ6P0IDz6lQnTIodUkZHfVMk0OtJVnQLPWLLk2EnVpdbEsAVVx65lOjqMqxTl6Xmzka7ewJC6o3mDO78EjCb5kTVY7HuN6pF3XwrOgbXWRFl0xlKXDmdeW9kjCtaY1uNqb6MtFfBexsT8J1mRsWYtU0E63LhvWfwjXXfP3/ftirI4OGdp7DwMun1B1LZWnF6ktdrEdCzzhNQ7RID+/ldPkjFB5phB03GKKwHIvD8bqZ+cSKJRC2pxC5iO1XsLMETPKVNdGSkyHCBCUo44OnztAKKUaR6fKlNyVsMtgSp5ExIqIiEnJO3HON20klknKgBknbU4orMJBgKC2vvCKJrI90SFViqXhNvZEkydKsQ7sjJhQJTSKg0nW2QVrkrp8os3pNOHMJ6AvN8mKTlNxMYXntS27SvmyqEZVH2jEK/aRBAElAQ71SnNQJvUoSeSRCHOMgiGLIOQVBSnBSiKZkYkH4JWVZjm2Jj82LbEYCD5WNxcbhheFZgmWFfgEnZSg4TpJX+CgyMZGikl1ySB80qqRW1if8kb4okVd7MiJqrkqEdTy3Cq/YuJ5tSn8lyfSC3ChSICMTTaq8zLVSoNl/1QLHVwIj9RaaCbhhVaI8Su60Q1XHR0M4YZe0orUuifIh5VSdAghsSRfh/vi4qZzaP1E5rSTzSkUsl5KXMQpv2H9tfopGguXUlwZVKYHTGOultBjC/JVbpcJfuVUc1siS8WU+LdSTSj+kjpfZhpxVV1T/2JCiTzoi1+VYcE/GTInEBB+5afuahshNNVWvoAj/qwhinCcCfDIOmunjacmjkqYvqr8qyYgKNTwWuphP2tDCX6FLyspVGX3tn6Jd6GVZeQemyJOa5+WenrySMgaOuUyFaeAomir1MnKIRREeZnkT4Mg0UQJYirISORzH6AF6lBHKp1F0RFWCtUtuxeUXfA3G8RuY/xfBz4C27fvR8Nw2xAJyh06rTLGKwCQflHHmsMHvpeFMzAzfa/L8bxTOdAM8FxrhoDwk7xhTjzFZI8z3CQ/6LsvAyDsUxhZ5yae8cY8DLXVSYASQFOBI4xQuYRc5z3MyN8dfCrEMnLosQDBulaSUCJgohQyUgJhKEluIfMuA8JSIrQiKAku5XSvtjU8ci/SIiCqhkc2oGuEVmbXVwE4DQwoBK5M7hfIKKF0ywrrEE7XwiqisKLW6N61o19SNJQXApTZWq4SNpGhgKIolLcugibCzLwRDKSXtaJPXAgfML4rIf7LiUvqjKJcQkIAm4qWSIluUQfNNlMfGc0mCjiavAkrCQ6lDKGB/eEH2ZRxU3UKZeACivFRsndwpTZkVrzSlEvkQ+igHcstQKua+0KTuhqsk7QjVpFIGVnkmQgCvCzYwSV9kwlG1T9BRyxs4ruJdyMyxgX3TvuUgIC3jxh8aF/nWiZzVgEN6I4ZJOi6802oW/oniSdQhobIYLalGU14myasUmu1JxUKUtC1zzLIvYy60UjGlDVWH4ldYyY567RPzigmQuuSrf1JG2mQm8k8xXVqSYswiLYt8iMwoChSVimnckzwqKUCjNLBojG2LF6bmDEVgVJL8klloHK+Hv+qy0C/dkL6q/onsSOPcFUVhpdJV2bQ1t5KH+6Thw/l5ZlMyJ8cCgtqvmtaSivhfZEokV+Z5leSSZgWxUh3zi1xKt1Q/VYPiNQow0WjPMiE4lxF1XwL2PSzSRE1ZxfEkjvT9OYbAEamZZY3Sng4XnHczrtx0x/99z0/Q9u3Xn8BjD/5Chb3CCFEptTpbaowbYCvRofiZfPQ8H8bQ4z6k11qRfqEZxik6BJ5Pwnf3GILeGNzlFqTdxXwtBoz8ZhhGvygOFUQNgFJHNZbiwSkBUQwe56e4zQSTpHheBDJhsHgtwmAZFDWPpUZUsY15ZfBEkHksbzhWdI8PHvdVLzgwKhST9QfSnvKIxNNSUiTZeI6DwnaU18KqlEDI/BgPZPmEvHVP4FDVwHMCYtITJVcEF1Ee0UmpX8CPl5jYww8EmWVFcLmpl5eqc4rD/BXlGxcu1i13wye8HplSVHdyFSiwDfJF65vWJ7XYVGoSD4RVieclSqFNEAmgMh/Py1ygolVaZAbxutSLJJXACk1C0cQ17vJX9YfX1aip6yL8/OGvcFjt8bzUId9sYUs8I+eZTxFDcBGlEDAmX+WaWu7AMnJ3UuYb1WQHlYVBkKJDKafaV/7OeH2SpH2N/4oUoVvOSf9UvRod6ppsQo3kkfpkLFV+JvEs1YCPZxOZlB0pSwapGxy8rq6p1uRHq0PIlV4qeZNrLKPdNR4fYxkPRaNWWurRuCJjr9Wl5JTHqhntjMZvuaxOaDsT5EodH+wzqawqH/+Mt6sAkf8mogVJ6q9WFZPwcPz8B/RKXjmjatSyqrwCmpKHZ3hCalY5uC99EUk3kIdK+sfrV7VLdvWPfUvoYSkxIe02K0JuecqTOd4DfC8lUPhTeo10uDt+GkOwWfP+pY44mbth/S24+j8R9spr1rdtexgPP/gzBMZG2W9hutYdAQ35/F+qxoGiX7ngSosh1sTGi00Id0Uw9qIfvgYqq5sA6bLBvYFu6wIzen9OT3D7KAwWKtR4OCMdlV/h74dDIgcyIDwST4aMngASmR+QU+quK/PJBK8mUGLaRaG0QVfVKiEgxVIx90xSJcFBvQiVFSpPgnXLajpl6aVGtqPNYUgeUTgmw7hVJ2OEDj0Ng2SR9/zJsg4JdyWfdEmA1WgywCQf2yE9cgMnFiYI01uUu1tiOZWCsYQKGxWlmrCKu6/dTZO5FXq/vCQ90RaYSw5p3wwT6RFvR2BO45tGt4ybKI6AeFyEk4CiwnOWZ0nmFl6KMHNfYnk51GrhxnNSCZP4mrKOUjweAV8R8KSEzwJM7KR6q4+imZuAq5oCEJpo0FiHrArQpg80o6LuxMtY0OAZJUwkfUKNyisN0sgQ3thPyc0zPK9XAiv0yDl2inRIHyTck0M5/3dJOv4PpzRvU8ZZaNAuq00a1ypRbU0ktTt+WjU5folNfwScRNqkHqFG25ejiTaUty6MVfyc4Clzqf4rlqv8infck2Phg+xriZxlvz+gRWvgI9f/OSlw+iDzRE7FNW7aseoy0zhlHybpnCrPNNHmPyW5wG2iev5KMZENqV85E2IF+V/pIvNIGworpG8xHSyTjMj8HOVnKAl7th5jZ3QId+tQfhUdot/G0f1GVL7gQKeLshEjTlHONm649T+zzs9oNOONNx7Bow/9DCHf2IQcqkER8DETABLZFtjXGmDJYOVDJsT87HI/YKkn0i91wmphXM9zEX0Yw7vD8L4WQDwQpkP2oWCL2sieaLoImOikxZSDJYvdKCgM4/19dgwNpbD6AiqO3otDRxM4fDQKi8GEykkezJhpR3BUwMUBV8YgB2WQAyCQIV4bmUEFPHWwhEQnUTdrmE2GtUbYqoBkIGzG0aN58GQlMLWuB7Goj+UkbLWwiB4njgPHTwRp5UMKaKfNsKGu3g6TzYSD+6NoPMk+yVwhFV9eZz9lqh4bLrSiqIhhZJQ8jhjx9htuNDdaUFOnR3auj9GnrAsgQChYoTcZS0cqaldrp/xBB04fMaOyJobsnCGcPa3DgfcHCaIxGBg6bNyQCacziYHhLAz2xVBfF+SYsV8CwuyWgJbfb8TBwxG0tMg3Sih49FPl61+JBMeMdMYi7LuEIlYjIlEhxY9IOKLOW9kvq1U8bQIwAS0YJsALgKeGpAnmtXNzqfGSTzY63EkCPcc+ymP2yx8Mw2S0wuZ0UK7EgtNQEPwcrhjM1ggCI+RVIolQxE/AY594zWylrDjlfYQM9cgamZuMx8JIkTh5MSaMaUqJYolRxQcZu39MZP3fJZlD1eamZJzljAYGopQaWEwkqWs8n+x99JKCCtnEi59oU1N4SePQzaRqVXuqDlWGxwrBtCTF5Wii+g9zEzwk+0fShJPxz0lKjdc5flmAfPzMh+kjDf19ex8mzeOUHW68qK6rP3Ji4iS3j/RhIon+C82qBrYvfvoEfIvBEQdFjoQP4snJGl2D04isywxIu5D9bTGi//EUnBuBtKAeLT+PwzdKQ2tjfuaVz0vIMrT162/DNf/iOr+P5dle+b5GU+MxHD2yE4moFu5Jd8TwCkPk5YuJsHh8dFcPRBA8GIE5pIfnky44VliQOpGE/81RjB4Yxcj2APzvB5AMRrV1QCJ8Qss4w4SZcmJi0KdNy8JnPpOOdE8K5y3PZSdNmDtfFNKLdRcY0dttRMBvw9VXZvC8k/lzsHxlDgFmFCePBTFKLBga1qO/14LcQjuuvOISzF9Uj8Hhdhw/HkTfEAgeOvgCSaw+34H1m2pQWalDc5MfDafk0TV6TnEzps/Q48JNKYwwf+PZBIryDfja15ywWRhqxsy4dLMFDSciGJTnagmUF1+Sgc98mlbNC2x/K4azp5Iq75q1edzyUVQax9GDMXS0JzE2QhppMIYG9Fi0KAsXbxZQ06G6qhQ1tR7U1magu7MLV1xlReOZAHr64rjiSicuuciGzo4Errp6JYE4Hd7hPhx4L4LhER0GBgga9MTWbbCgpEiHg+8T0AjABbmZ+OwXylFdU4LMIhOySizEfyduvaUKXV303HNtyMiQb7JaMXlWDiyWTPjD2agoz8L06dkoKrGyHY51LEpAziFopiMYNSNG0L/2aguuvLIQIz4nsnLEIxdBLMIXvjAfPT0MZzpYbyoDX7o9AxdvysfO3U6sXC0htwmDQ3LDACguLcUXvzgTkypN6O+xse/FqJumRzhIj5ZgW12XRiUyYMznZ10894Hi8pebhM4yxymVKWCisCvvTuRUftSVD7cP0wTqaGe16sTzFMMp50TDWaPmKn6YVD6pVcpP1C5J9v/xWOY+5Zd/Jy6P/4zvMmlHmhfOOqX4B5knNq0t8TA/CvQfzKhMZJM0/qtOTZz7h6TAi9cUUGs7bJf84r7c8NM8WUUIMwtPJB83Gm1xsiW7TJsIVdq8pNBPYyfFmF3wYuJGi0w5ytuOovT0ok0GBHbR6WhMIWeNCcZmPQZ2JxFjfuXVCz6xYml6UtVs1E9bzOa1Dv/vPNurtfgxJPHaBYkn3HDVGXZS5o1iBMQ4wU++s5Ak0FjSdcj7qgvOmVaM3B9A1z096HpjEP3v+uCl8spzq0kDO8m6JqyoMEvNARE4hHkyBSc2JC93FEeO9OLPfwxixhwjcvNSeOghL37/xwi6u2P41GeysHBBJYK0Gnfd3YzTjYMoLTVg0mQJzeLY9nYMzz8fRjgaR3l5HPWz+mBx7GPeASofz1Vmo7IqG2X8LS0XoCFgjrbir38dRVu7eG8GehlR5vfi1OkxWiB5i7Eey5fSK7JF8NDDfvz+t14y20uPlEEzJam+1oKbbzHjzTeT+MtdDGl1VnpFVuzeARw95iVQhVBVHSadCXR2JfHc80Hs3xeCJz1B4E0hIyeCZ57pxlNPtsBmjaOswsQ++NHROYA16+gVmtNxyWbg1Rf78f7+MAoJxMZUBL+7s1e+2ojiklJUVOehoioLpWUuZJJeeTGr3LkNxx0oLi9GZpodOXl6TJ4dwZQ6jl88HaakE1WlxSxXj1UXTEVmCftoD8FpHUZxgRslxbmomWJFWloNkqZcGK2kBRGOfQDBiIT7OphNRjjsNA4FRqSnZRIYLYgw1HC7dPQi+6A3DiLGCMNpZySgvtBHr73CA6eDwEiZMpkzkOnJRE2FFRnplDljEHZLEjWTjTRaelRPisPuZluiWB9MFWiyOC5F3D4EGZEupc/jl7Sz2nktiWJKzKGBjQKycdmWTf4pGFXtafn/PrGs3KVXYa2AsQYaKh/pIzyptlQdatNoln8CrApgtNzctAhFEGNimkaUTQD3n7d/oEt++SNIprxQxY+/T+qMou1D/kjS6mBd1D25eanm/bTMZMUET+RQKBXjQkpJu5F06rlJ8KZNKyjnTyW1bEd4wbq1jdf5KzXI5HC4Pw7v21GMnIzTsNHBoOG3z0sgf7oOaWzfHGUrsjBxvI5/J6m2Po6keCbslnhe9kmgfGFMCEvSNRXrKHc+9VYD0hfa4FluwugDoxjaMopwIC43CRnDspiVrrDwV+piGbHRHEpVp9w1knooQto57scZ+zQ2hnDsGN1fthNhSN5AEGo4HcGf/iR3WPW46bZc/hpw+H0BLj/6emP0mtz44Q8dBLYkiopj+Po3bMjOcNALa0PQ14BmhoFT6jz47KdmoJqAU1Icx7HjATz9TLvyQhIMqW6/oxCXXjGZ7nY1lc6Ne+6OqbWM1ZNdWLDEht27U9j/Xgz9A0E89qgfS5enqPhWXHO9EWdOefGXu8O48WYdrrrWgFkLgU99wUpgSWLfnhHs3R7D0hXp+MSn6B07krjgAgdu/1oRXE4DvesRemEBnDzVgRMMpR32MHIKU3jySR+WLM3C5CnFSHfb8fSzUSxYZMbZsx3oHxzAubYxWkcbPadq1FTRcGQmsHu7GU89a0Q4rN04crKtBENSdxoQ89E7HE4hNBjFU08RrDJdWDzLiKoiO8qK09B0gF7u6T4MD3Sg5VwXWjsN8AbCsBCQi4qd8AXN8IatDF1lCQl58GQK3/1hF/a924LGkzb0tzvgH+3Fs081obNb3nsXom724S+/HcaPf9KLkdFO7NmlQ1d/FnIyWQ/HO8bQeu8+LxrO9CM7y4doxIcTxwKomx7BNddSzsJResuMHJIS8orcaV6eJkAaGEwAo/qVK7wkfReYEfAZhx6VFPhwU96NHPO65u2M5+BpraxAjZZf2wTwTEqGlWeowI95VLnxbQJEVQ1CjEaraollZP5VS0K33Nkfz8dj1d44YGh/PrqJmZG5XbkuyiTgLf+0fa092SaSRr2suxOQUzTJ9sE1KSPXpE7RPsktf4WX5LHwWbKzjzIdoW42Ki3VaBGXU82XM4/orTy+KPmliHJiVATJjf8VXjCvUe4VmFiGxlLeMeh/naEuw9fCH5kw6Rs6VH1Ch6zJdKSkmGwT5P4L6aMc+D9MZAeJVCvbrSb1Ykx5C4liOjsnD7rLs5omZxKeeUbEWqMY3hKEfMcrYaSg6JlXjYnmygqjpD8idOrfeAe19V2yL5wSfrFOxvUWNqeFH/LJWwIv6zp6LIp77x6hkgRQxJA2FbfBZNTjhZfG8KMfM5/NjIJ8nfKwBvuMuOeeBB54OEyDq33TdWDAh4azIQ6EnV6XAyUlDvT2yVL2dAUOU6a42WYuPJkFqK9z0rsEwy0L5i50we7QU8l1uPGmUnznv0uxe5eRnowR9TOyUDM5nR5hDDnZKaxZDfzpLh3uvx949Ik4Hn0qip/+bIgeYQhPPy1rDU30bvWYNMmMtmY3fvxdCbnpBTLMt9kDCPmGcORwHy67lP09Ijxw4Mt3ZKLhJMP9iAkXXWzGK1s72dc+0s1wl0B28nSYguVGVq5HgVQoqkOEIa+EIWkZKYyOdTFcDaOpgeC924qmc2609vlRPVOPsqou9HSfxJuvn2GInKC3SDBOWZDmDKPjdBcO7TFj5UoPvvaFClSXSzhqhN5kp1zIjSt6btSFpNz9Jy+MBnqFVB6PwQ2zPpPHGcqpiHCg5WPacofeQO9Pb5V1oSSfx+qzoEZ627psWJx59FozaAiM6OvIYBici8amBEZGZCGxgLmAgEiIJjOyaYKkyclE0g55lX2ZUIkP8rOs2pGYcfyMUmglk7JpplidU0rPpACO3hPrU36dAgjRD/GoJrwqzayr/Qlw4q7WgvyV8zwnxbmv5F32mEnyqRsfSuM1YPqnxOuKZLXPHQW0UpkAFNsWMJZy5LPQJKCufEylhOyTAJmWYxzseZ56+cF55ZVqNKlBE1qlTV4Vp0ceBZUbdpJX0S/ZuKlHBbmp/souaRNgFB3/gCP8Y0hy/Gk8BPhkUfTAyQTO/QkY3Bel4upQdqEb5d/ywJLH/msMYcl/LUlPP5ak+JAUZaWwu82wybyQgJ90jGAitEkX9URzm5sC2hJGwMczeoMSaGGTrNtSHWddklfNGQrDpHOyy2vCHLXejxVqt97Vf3VtfI//LKipdOMbd5QjEkzh5uv34+67mjHMkDuVCqC19RR27GhmWDzMdpKQL6odP8Gw9VQvBntPUiF9rIce5ZlR/Oa3h/HilkF6G6MMi62YVJ7Dtszo60vg3nub0dp+mN7Jfrz2ai82bEqDxcK2q0z0TOIYHIjj2muX4FOfWotwwoKtr+mxdk02YvF8emNARiaB7FwC27fFcOZEhHWEsOOdAE6f8qOzZxTHj3Wivc1PoLIgngig4UQDdu6lp+WN0kMSgdPDahnAc8/1Yv48Os4ElDe3RFGQkcZzUSxeIndhgfdIu5nhpCjK6TMB/PpXp/Dsc8M4dMiLKbVjmDYlpD4PkCIfugYN9LisONc8ihOnBulZhhFkeFGQ60VvywiOnAji2Nke9r8duTk+eqrpBOJcZKTJzYhu9PQPorwihLraKHI8g4gHB2mw5Lu/dtx4nQ6/+q0dCxe7YXF5YckIIsPpxq2fdqK8xAhf1IlYKh/f+W46fvRDN3IK8lBWlkS6qwvdveJtMxS2JLBihRHFZRnwp9xwZNLghJN4/mUPfnWnG2fOiJfJsFfJw4SHJvIyrlqMTJSUUJHlI+DyCVIx2DKPrR5LE8kzUCap7EmCknzzV/OGxuVQqqOwiw6L66heeiFPI1GORQc0b4sbQ3m5WSMT+FJWXWNeKoiGO6RNDILciZe5dSFPlWUbIt/aP9Iy3vYEsEg5dU5O87yEonL2n5PmxSo+iL4IAQqkCBbiackjcfIaa55T7ah8Agfc1PIi9l0AiL/qkT7+l6fdkwKWykiM80DxRAt15YUhOvlUa8LM+kT2pH9QTyrKEhYd2xPaZa45rm6SSX30MqQ9rWX1KysIomwnStwQsJXnaSKsqONwAmfvT+DUgzr0v51A+jQ9XB6Wl6FVxPxrSdr7P09slw6KMiLqrSAMPeW14pBXEin0J3snLKd6Zw67nWuQNyIpV1teEcVYi3nJRFkITGZpNpiCIdUzj2IMi0tp5TbzV8ZT5gRlgLUzMiAUXwLDjFkefOPbM3HbJ8vR1eHFrn39CEfHqIgBmPQjBLwRUiNPgsj6N9aji8Fi5DUTAVG+hcBBnTE9C1/9ykWYWp8DT4aN3k4Eh470wm4PMbwGXn5Z5vP6cecvexANp7B8aRq9DiO90AgOHoziND2n1147hkeeOEiPMI6HHgijrj4dRUWTGEbbMTYGVFa4sHSBFcVFOlx2sQ4XX2hAXZ28ep18MQVIi9w9NHOTucFR6MxBGIyylo39JkNMphGG/IPwjqYICiZ6kZ341M0H8eprflxzlQlv8DdIANLLAilyc8a0LHz96+dh5sxMuNzAK1ssDM0FtGm0jBZ4R1x49BErQ9Ew/P5hNV6RUBTBkVEajNN46gkCZFsCY6MGdJ4TBYnBZAihuduEdnqHgdAAtmzx4a/3+9DWkg6DTGUQuOVxqKGBME6cCKC9N4ZzvRH0DcXoQcdw8Eg7hv1d9IRDyKIHGfT50NI6RHKHcfigDg2nGPJytKxWN4JhIw4ePYeTZ9rQ1jRMrzeMMBVpOJAk8MqynTQCpA0Wk5Veo0Qfdo61gx6/hV6EzK2YGF4b6LGaKKsEbCqiw+akpy53rvUsy6hFXhqmt8Fhtap3QCqjLABOJZcXv+pSNtbpZGBjp4dspdybiClOtse2aPDltWUmdXdRIhLSoDMrWZUlWyZGOSaTfPLUzrbssLFdu5N5bbLkiW1I1GSUp51s6h2NFqmP7RilTYKyTuhjPwxCo4yZfBNSE32VBAPUJlrHvkm/TfJChaSVNFsp4+y7gfyRr+rZWT+jHwvbFFpJGnsnNymoh+yD1WaBTd3Rl3qs9NZZxsS+EMT0OgvrMTM/y7FdM8/bmdfmNMPKzSi8sJLvLrYr87c2Rl1WGww2FyMW1m0lb0i/iUAq0YA2RUaaWW+SbcvSIHkOWy2UlmsESDFckTEDRnv16OS4CziU1LE9GdZ/A8mE7v/zRGbr3ASoalJA9zRFQQzL3Vq1VpbniGbK6Aj2hZIInIrDs9KFnAV6tLwj671kMIP8lRVcBmUplNtMiRGhkTU9wgDtOT4BPK1RMUhqIS43eWBbc5x5JRWlEKXQ06MN7u3fpBf4nTB8o2FaIFlyTJLURqsmFpqVipUUIuPidlKhxRtwO8yYN68E0cQpMeQIjtpRUhZHPNZL4DDjq7dXYXKNk+DXoNrUwYmqaidD404c2B9nHhP2vtukvN3cDCpxQwSn6GGu3zgd114/HXd8bS/e2R3Dt77jRnePjgoYIFDRA1rswX/9l5d0yqNQQg+pZd+1d5fJKQIhCZJN5lhTtKovvmDGJZdZ8PjjYZxrH6XnZcHMWcDvfh2l8ohhsbNgCJlpJixcVEAed/JcBD1ddjid8l49ohTbWbZUh7pp8gY9PWxWAcMi0uaF1xvHWzt1mJ0PnL/Uhb5+ExYtKMMQQV3u+g8P63Dffb3IzjGhuMSOSeRDeYUdq3wptDaOwU1e9A/E8MC9ISxg+brpRsSiuVQqGyKBBJYsT1H5jhFsqjlmJowOp3DVZSX0JAZhdeUgGmvjGGfS46QSkS9FuU4UrjarucrcnAQqygzIzqS3gUx0dmVicFDeGxegxx7GLOHFzCjB24wMD43a0gBeei6EtoZB1Eyy4orrHIjE5IkNEwb68nHoQAzzF8SQ7vEjGjdi9+4s9PVkoKpyEKdPkxc+K2bU2+F2GjCpTp5Z9+KZJ5OYNs1Ixc5DJBrA/IX9CPn95KsNp09a8fwLPuQVGHH5jWlI0C/Yvt2B2poQ6qcNIhQIchyL0NudRa87gs7OOOzWOA34CEzmEL3+NLz6ohWJmA6br0uit0NPA2PH0vMpi3QWXn2uhTT4lRGfEG6ZL5Spmo0b8gluSbyyNYqKSgPyctPISwemT++EjoZTJtq9g2UYGQhgYLgLO3eOsU43Fi7MxAVrEwgE+1ilAwMDhYjHR5GbFcdrryRpgK0oLLXi8Pv9GOjyYemSHMxZFCSAJwjYhIHTJqR5zMjKDlJfAgTHEjSd1tFjlzuu7UjG9egfKcQzz3ox1tfL/tMrpMOhk8iRsi70y2N7REJEaHhEt5X3quxXAqMtCYQPRJH7SQsKT9Mh0FTkX0ofz1IXondL30mc7DyA6GAAjPHIMKK2UXPR1aSzDAj/yc0PfSiF3PkGuGdZEToXR0iWnnEQRJkF2dSjUPQUDPLSSAtddwKotCTOtQA8q1L1ylxERaUD0+qtFBpg8+YMhpNiLfxUQIJCXIennh7GpZd7SX+CnocFGzY60NmbxOkTSVxyKTDQDxQUWOFKd6ubJjS6uPQSMz22FJqbqDB7urB7Rzc9jEFMmurC+nVzGYoepScXxU035cBldWHSFD3DyREU5rtYfzqefNpLxU7hv76dSQ8vhpICC265LYP8MtCLiWLF+cUoLrYgFPHi4YdHceykAQcOpgiYQWTRw6yZLGFrgIAhS3nowRgTqK01wBdwY997ZmzaFIXPn2DeFHJygONHgTOnzbj1kwYM9CTpNQHf/BZBhQ7sI48mkZZhIN0mvPNWHI2NCby7qxfb3uzH0aNBgnsEU6bEsG+fj2NN5brEwhDUhxdfbIOdVnvzJXPpAXipDGaCSzquuiodpRWybjIdXV0DaGnxYg5DbpmD3P62FzNmWLHpYj0OHxngWFLw4UV9fRr7ZILTRa+LUrryfB3mz8lBWWkFHnvkDLa91YYN60rJnzBKS/Lxl7tPEnDHcNtt6+ghBLH//XZkppsxZWoNZs4ooQFp4Niw/zlGlJTEsf6CYvh8QzhztgMFeQ4sXZ6HqXVWzJltVDe5Lr88AzW1EZy3vAzzF6XRMPiZX4fjh8fw2S9a4XRHcfSwGbOI7AsW5mHWHAvS0kk75dGZbsS8OXVYuXIqlp5HRR9I0HPPxJrVekyeYmS/9aTBhvPXFGDxYjlXg0mTaESjXejvcyG/UI9ZsyxwuPIpP1asPo/yHXczbwnyGLL7/GE8+9wIliypw6pV5QSJYSxYkIEVKz3QGyhHMRMKCmM8noWFc7NQUJRAWZkZcxYUYvmydEyqjODEsRG1HKuAMjV7lnjwRgz06rBgvg23fiIN9dPTaZQzMW2GnYZvKubOL4ff10TZT6KyMh9Lly6nrPURsEewZ1+QUUw6vvt9Jw1LhGOsw6SaSixetJCg2YzcXD02biomaDsYxcQx4o3i1OkwVq7OQeVkAvGrY4x+zJg9x0V9CGP/vgAyM9JIyzQaoALqeRfe3u5FVVU+iqsKsOM9RgujPuW5yRyqTEOp25kEPjUFIbov0RzBT8308KyE2HE6Ubo2IOtCB+LdCXjC9ait+08sdSEip/xspIMhQVimmUkYCZbFvEm93AnSOiXoLSHr0LkEOn8fgc0SRe13Lai5wYisKWbYcpxw55qRU29G2WVpqPheNgp+6EHaXJdy77X5G4FQEq9ccw60Pg1rLkjHf/03LUlfiMIUx+e+nE6Br1RzZYcP+PD8s2Fcf52eSkWLtqSMYQndF3qA3qEM3HhLJq67PgdrVtlRNTmTwpaNBMRJEZMAAP/0SURBVC3fnXe68c3vRDE40IL3qEDHT4XhcAzCbvFj+rR6/OhHWfQSBnH3XW0MP9y44+t5VLBReP3dqJuUwre/kUVwtuKtN3Q4ecSAyZMMDDcLGUrHEI0ex+NPHsEN12fi1ptL8d5OIC8jSdDNZYhdTg8lxXaMCAfsDLEN+MpXM6iUJcj1CK0pZGQZcNHFdtx8q4MCagajUoRCJnoOVnz2C3b2xYzLLrdh62su5QtHAuQX+feDH6Qhwmhh+442uDKGcMnFAdTUBMgnP8cmTo8lhmMHEwSadFptI5U4E1aTkdZ/DK+/3oWNFxZgjOH9PX9rIMCfxv0PNCA9jWEqw2MJvwOhCHkRQEdHE0E+iAyXCy+/NIAjh/qxZ88A/IwIJtfZ0NYZwCA9u0x6almZEYJgiCAeQ/M5MUIG5GT4cP5KBoa2fno+UTz8YD8BJ5/eEAE4w4L+3iHyJY11FeLQiRG8uW0Af/lDH8420hPItyA7y08vZZh87qfgh0nPCEF0FFtePYlX3zhFuQuh9dyYktuc7CgeeYxRwVg+JbScWpOOGI3SiNdAkJxJ76kQfSMdeGfHPhw73s3wzUyv1oZde7vwy9924tvf7cD3/6cXdnpoHa1dBMd9rKsBhw+lsGL1Mir5PEYgXtz2iTJcsLoA993ThUcf60SWZ5Ahr4005BCccpGf76CnacD2nYP47e9P4MUt55CdnU/PtAxOewasdqq9pYgefgJ/+MMApk52ouUsPdNQM9yuCHKydPjG15z48hfT8IXPZTBCIYCnBdHR3Yb3jw5i2Qp6oA1DOPj+O0iEXsVf722lI5JLAHCrueeu3ii6OqMcR4IHI6C8ohDuvXcIOblFjCwsdBDoufcZ8aOf9qO9awj7D3Rix/YmnvfRiBvQyKimMDefnq+NdHuwaH41ujoS5Bv1PpXFvtJDz82gsRtmWyZEGSW53d0I+ILKiRHvhsOhnB45FLlVjhNHRRBFXo4id85lMQkBhRGaHu2NOkTlBoiL+ei0aK7Y/376mMCPhEWSiA0T7Oht6KMMJ+WtCxGSTo9L3e6Xf3K3iIgco0fWvjOGsz+h4pyOI3NdEjXfZTjyQzfqfpqLsm9mIZcelJ3eoLXEiIz1VhidMu0pgMqOkwGyTihKT6qsKoaAP0hFMaO1JYA3Xx2CxeJFXnE/Kmv6cO0NSbz4fAJHj+mwmCGd2+VFZbmVXkAJrbKTSmQk2EToFcZw+5dTuOOrKVpiP+nU45Zb7fjWN6yw6MMwke5zTX6C41la3zyEwkV4/4ATF9FLrKgM0ZIaKeRWOq4upDl1VEA7w1wzLW4JNl9pRtO5CAEhAIctTEUcRCc9tPfeC2P5eWn4/Ocd+PJXihlCWvD2myF6e8DPfmVi6EXaXw5iaNiEIlr1SVOTWLQ4jFAwSsF2EKA82H/IDbOd4P99KxmfRGurzMEZEQ2GcNmVCWy8zMywyUYlkfrs9EAMsBCUps10EiCzCO5OPPlwCrEgjRdD/h07o2g8G0NNJUMWTxhPP9WJoUEfnnisC+/uOYa7/3wER44OMZTzopcKI8J+7JgZRvkMHUP/VDyK4aEAQ510lFTM51hkkzd+hsVBKgDDxdmlih6dzovnXuhDenYcy5absJMe9muvBfHci8Oonaan52DHPX9ugEE/jNFR+XarDs2tfsoaw7t4GGea+nH6VCf0CRfzVpMOO7r7xpAyBEnHIAHIRzpAb86DF1+iKqUKceJ4PxyWXoauQezeQ0Gl9Q9FE+jqSTFYofehG6aiD+LgoUGMjjm4uchLN73qAdxz70EcPjhCT6sCc+dMxcBQEkP9AY65zI3G8Offn8Ptd/Shb2CA9A4r76Ks3AS9yUVPKA6z8SzltAMvP0vv+6SP4CjhpBGd3XpsusjJiMWLXbsG0dYexJaXBrFz9wBslOkeel7ZORloONOKM61t6O8fQ5AG7Fe/OIzvf+8EI4wwjXUCLlcSVeXkUbMJZRV6eovylAsIWFG89GI3Hn/8GEPzVjQc7cJYfyeBWpYkMRI5HUBbM/swRgDs0tPDz2Ao74DRaOdxnAafec71kn9dlI8ETh2PEcBobP7Sw/EIE6ti5FkSxUVQc+HXXlOM1fSCzzSZaUBk3o6GmWH2SUZGPf2jaGuVp3x0GKNBDoVCkIdFtSdsBIoMkNfbyY0SuZEkaCh+nHoEUmCGf4Rn8uIRmQkK0rEKBxhmE1fUxX8xfWxPeJw7fZQhxi6EdWHSQSSOSUcIVzKNRwZI5CvPyUpYK/6brE8MyNML9DSCJ+OId0G91jrUFIFvfxhDLwXgfyUK12wT4NBjeEcQiYA8P8oqCLZiAJIpE26+0UhBCTDk4sAtAgWdYdzUEHbsDmLbGyPYsAEcYNo3ejI+bxxPP8Owc1UB1q/PY6jai1//ZghvvxWhwEepTDFMq9VhymQHnn48hdVr9XjkwRBDzTGYOIrNzTEceG+Q3oisE8yl0BnR2zNEYR+j12Sih+SG1WghePajoCSHVl/m3Vx4551e3H9/gN5PHMdPxJGVzvCufI6ajN65sx12Cpgr04EffC9MCx7DzLlB7H03xHDUynAmDcuWmLF7txd33duPfe+G8c62GA4eTNIbomfozER5WSYFL4Df/W4Mr74Sw9CIHrt3JpBuT2LzZQ5Mq8tkeJbEr34ewbmWGNujV0ndz6EH6SOwPvEEvSBw3PQMUv3S/xhBK0pDkcKe3TZk5Q4i22Om51eGohITOjsH4aLX4vXGGFqWUNFsKC2N4PUX/CgsM6G0LE7FqcaqNSup3GdpdMCQjOGl00QPx06FHlTTAa++IjcE+pCdH8ehQ6M4cpgeqGGE3mgYhUUOPPQgw8nVETz7Qgg3XleNIF1ctwvY/24jFUcevRxjPTmYN3cqugaayWt6Kh4rhobCyqg1NXGsV7hogBwoL6dCnu3DmrVJPPl4nAAYhdFswdp1JgyPJHDN1S74hnww6gJwpumppAFUVxsJ2sOQzzFfeUUVVSJMb9UBDwHbaB7DEoaeOTkhfPoztQwZS7Ht9V6cv4rAQe+p6VwcsxlGDxGB23q6GIoGaViGUZLnQU2VDZGEDlNry+itm1A1ycc+RahjMYLQIPJy7SzrQh69Uqcjjj7WUSofF7dlIBIK4rOfn8l29TiwtwXr1puwbz/53ZlEfgG9UkYYjY1JetwhetRgKEgPO8OKtavy4B1N0tM1orwqHW/v9DO8LmRfgWKCdHtbH5oafbj11gz2xYoMMvqZZ3pw3rISGCwMK+mVNp3uJc0eXHNNLY3sKLKyIkqWBvtTuPkWI156pZdyk0W+eQiaFrR1teHIsRjWXTBFeXf5BVbqQjN05M/y5WU0EMB7+2Pku8yNanghYEE/j/llWkswTUCQp5nkhqh6oQb35XX8suUzQjAMG2AdqmcYvogA/b8f9n5M4KfHubOn0Zf7Lso/G1PPfUZbtOUDakW6mrBnRvZNx0FXy6HYiHhxUS8R/FwK3lNJjJJRviNheI9G4WuIwl6qQ8kNDoy8FcfIwaCaL9TW+fGfcECXVPMMhXkJeiRRXHaFkV5lAWqmxPHb33ixd2cYc2c46G0wBDaa6KYPY3DQgptuKsexQ178/BcdqKtL4rZbTViyREdFjeHRB4NYucKBvPw0FFF4br/dh9wMPf7nB056XTp0d0XUJO3kSTYKhIWA04FITIdPf7oUiagNd9/dhPLKKIXVpdYFvvZaD37ys15cfWU9LXwR5swjWBQY4A9l06Kb8dd7zjIU1WPO3AK8vtWKNatN8Ab6cN/dUWy4oACzZmahpbmfIUgvFi5I4ZLNJsyaYcWBA2Fs3eKlIBZiyaJMPPzQEF591Y8vf9aKWz6lZ/iow933hKnMelRWO/HMY4N44eUQvv+jelx7bSnqp6YzpIuhr3sQ22k8dPTcZJjk7lJJURpWriK4xwmi75rpnTqxfIWHHrIOC+ZYUF/vxqxZhSitcDKEiaOywgCHXYeXng0goyAda2n5h0fjBKghzJ45Rk+bgJHuJH9COHemk2GjCS1U0G2vDWLVaiOmT8/A3t1x9pPA4zKSV6U0DCa8shXYuB7wZBjV3GwmDUNODj0Wu4Xty1M3VnpXbuUNTKqmd57k+D0UwM5dMSxebEc4NkKPqhvz52fS+8xEZaUdHobp9/8tBO8YhTBpJk9tWLzIjvYWPcPJMZyk3M2YkUYvyoBeepJut0/NN8YjThQVWjEyNkZA7EFtrZsGzEpZM2Owz8loxITVq/Uc9wI43B5kMHQ/dKQbpUUx9j+XoO0h/Q7UTs1EepabNHkQDNCzNFlJO7B3jw8BGqQLN1opi1n0Zj2kL47OjjEU5KdgNngwNhhE3fQwxnxmArIeK1fqaPzc2Lo1TLmMEex19Mjj2L49RjCLUs4sWL+OYDs5DU1n7CgusSnP251RQmPlZ/9GCGDUoXJGK+lB5hmFP+hTIbU8euik0yGGzkPwLymxEjDiBDAHBofd2HRhiBGQzO3q1JK1tessaGnz4/jJIQKngQbQwrEkr/x+GJJh1E6yMKwHjVoEbS1jpN+I3IJMvLZ9EKGRCA2veH/EG52R+wRC5TEJ7hFHCCGEEh4SuKj/AowylWbmyfJlOmSYDbD3z8Dk2oUEtv/L4KejBzSccQKJte/CNTeCSJ8Ow3s0r481SA5u7IHa1+pXXqo8KkPBlY4lozEkGTonGRLLY21WC5X2qy5YcvXoeDSIYA+FVaoQBvC6qpGVjAVNuOWmFJ56mh5LbRo2X1xOSxTFr3/VTYHXkdlZtMz16OuL47UtQ1h9fha9gBS+850zFN4gPvNJKw7t05ZuXHe9lZYogt174/j057LUHc6//S2KVSs9uPnTi3GqMR1XXpaB55/roAWjR3kqxHB6iAKYwpQ6G55+ehhj3kFs3mTHM09EUFwawv73u7FrZ5D1VWPZsnTk5hrQ0h7FX+8d5HEMW17sgc+nx8035aCOXmf9jDiee36AgpjC5Zfn0YNJ4Y9/6kRtfYreSTZDTxNDPCs9VxO9XHkZQfL/Ye8/AOwornRx/Ls5z52cs2Y00kijnHNCEhmRscE2GAOOYHtxttf2Oq4DGIMNGDBgcs4gEBKgnPNopBlNzvnmfO//O9UzMvjZ++x9PPv9+G9JPbe7usKpU6e+c051dTVmTHfiFbYtSsvojrsyOTjsdCXLcaphEA/9KUb3FNi1y4MgXbzP3lDOwZ2FSDCJfXuAl14ZxRBdRFEkolPTrVYYLbkciHRV6oHuzhAGh8w4sN+A117oQUtLAjG60C0tcQ6mbPWQxOcx4+gRCwZ9PloJVio3J2xmeS2JFvwA2MZRuowpBCMaiPUNxHBgXwyNDSH09qehuUkWlFOGRsCyaFEOZWLv9igtPS/iYQctoyxlnfVQBrZv6iJdFrT3WeEblSe6YbbtJDpPR1F/zIbmtlGWT9d7UG1/yfpD6G7X4bHHRggko7ScA2qC3mSwoLzUiBMNZrrtTuzdH0HI7yU4R2kdG2Cz5tM9t7MfgNdeGsXmTUEClYP8trHNNgJsFM+/GGY75OmnrIccIEBkor5BTyUxBCvd5Z4u8q7Phn379XStOaBjRvZZCNt2y6c5ydMDQzy60d9jRHNLhIfQmKJVmkR7uzzJT0PvgI0WmUw/eLD9vQEMBobw7FPd2L6VoJJykNYMdLKezIwweSHTO3EE6BZXVBgRjVvIbzcBMYqHHiZfekAXN0l+hWhxE2z9HgJXBEcPh3DyJOMsIQwQ8Du6bHRv/fSsDOgf6VUP9/bSQnvn3Sh27A5g06YeYkMInb1mbHo7Sk8jgWhSHhJRd8bC8PljeHnTCFo7IkizJuD3UMZ8KbzxboCGAntFH6LMR3GS1vGBPf3ki7Z0SyBBppvUswJyyMAYmd5SBzWzgd6X9Kl8TVCQRYynEnpXxWe7UOGYjlzXXGVBSvjnWX5kUlfwMPps2zkwKTz3mhGgi6hgT0w0usEGDi55VK3lkIlMLV6VIXu3MbXEygA0EAALFplRcgMtizd86NkaISgK6gtZgvpyQqAkof6AGevPo9XWqsPRoybMmAM8++yg6tDMdHnv1oJp09wU0lG0d8Vxxccq0NgMCkMfbr5Fj+ZTRtx9b5yAp8P0qQ6UVaVw7z1BtbnAQL8Rr746Sg1qxIaLJ7FjhskTP154bhhr1guYZeHUyXa6siEKhAdb3/XRPbLCZjTgj/eP0sUIYvEKi5qH2bptGMcPyI4rfroONOwNtFroCr7+Wi9ONYY4oD3Kwnv7bQ60N6NsZ4yuaZDljlBT+nDJBhvdNj3uuNOPgwfjuPRSPUFNhxdeCtMVj6OhiYIVDtP6zaR7aVEu9ROPdVO76vC1r+XR/eEgJ0+2bR0izaO0gOKordNj1ONHw0m6m6JoCWQXXWzGxbSgfeRrdhYth3OrafGkkJMDHDnYQ8sorubR6mbY0dGho+ucSet5Jqz2UVoTdDuzU5g/z41yan5xN48eC6CnexjnX0RrNwi8+WaEFhiw/pwUJkw047XXjWq3nYsv4e90FzHYhJVr0mgpGLBwqYuWehDRmAm1ky0EJi9eeZnu2kIXps1KoL/PQ6uohPecyMyiVJnDdLE9uPxyOy0+HTa/RVlsjhN4/TjdNELLaBhNvKZQ46bPsc7LjMjPz0Rbox6fphJcvTqGQNCGHvb7JRscqJ7oxr7dUZw45sc1nzLDlZli/1kwfVoarLYkSoriBEQL8sibiy+m7NIyysgyoLpKrNokdhNQ/aMs9ywB9RgtWCrJWqi5PLfLisk1tPjn2GA2JTB1WgyT6GZ3duowd64FBQV08d0mps/B8WNm3g+qubwnno5hxXIXrdUSgkIWKie4ObhPoqoKtDzTEA3kYNIkO775bT2VKfv8IN3Rlz20dH0EYD9laJC86cOJeh8BNo7jdP8PHPZReQXRSkXXTOV28GAM+w+GCYBBtNGCbKBCOHTYrzbz6O32w+f1U4YiOHU8hFFfGDFiQ1tTDC2naKl2AfWMP3ZIXkEkQLYm0SrTRQeCOH7Yi/pDfoJrjJ5iBCd4HvbL+lPyjmNZG9/8R2EULBD3l4IMm5OeDN1rWUIj8/1R4o8CQaaPj5hhoxLLyZmMQsxXVqOEfxr4GVhhU9txhEsPo3OHEV3vxpEY5X0OJvUwhAWKNSomrGgTUigXDAKPcmjlyI/MFzosJpR+yYRUegotjwUQoMaXvGrfNxmkLFPYI0EmRrNpHdZOMuC3v4nQMhpCAzX7V27Owaeuz8XOXX489Ug/B/0Alix3E7By1XzPzp0+nHsuLdQhK/bsBUY8dqxYRqEmeL/8vB8XX1ROt02H117tJ/j40drmQePJPjzycCcqK+z4xremQjZRPH68h+VR64akDXpkZaWwfBnQ1RHD5s0pgk4RLrqoENm5eg68GF3TXmrrYVx//WS4XFl44qk2up5RdqS8tRFDFy3Urs4E7NYYO5QDfFjcxzjOWmNVa9e2bY9QSIwsky7OCWrOg9I/ZgKLWDu0fur1aKVlKQrA543gO99OR5AD2mbNwrnn5MNoTFDLB/D25hG40kaxek2MQi3uVVK9IXL9Z6w41dQPu20NXcuZmFQ7gQOkBUVF9eSrl9aDH1/9ZhQvvDBMi2w1igoLkF+US4BpwM5tHixdugSNjW1oPtlPMB/G2QS5laTdbA6hv9cGN13CSbVhbNw4jCVLHbQanDj7PBu2vNnB60JarE4OxDZcdIm8NpjBuntYdh/BJYrDB7wEhxjTR3DsmOycMw+LFq1CQbERR+vbCQYhLJifQ/74MaGKCm17kAMwjNmzzfjkdRbk51nR2kT+GeP47OesuOu3IQJGFt3HPAJjD9oJ5kuWVMJqttNNbcGmzf2YNt1E76EEWbm0lIKZqJs6CydON9FyGaByHMXSJVlYyfze0AAHFf0YttNCEJ4yNYpnnh3BhMoA6ur8OEAZm78wj4PPj9mzcpFD2fb5R+AL+vH6K+0EvhzMX1yJuml5dNc9sDu8LCeI7o4o5s2vxuBAB0Ffhxef1+ErX3WqBy1LV02mvMXhcMbx+JM+rFmbAbORrvU0PQa6RzBEeZg2VY+dO4K0uMIcNzQiErKGlTIVSFHx0XOiRRYJJ3g/Bs9InO0CLeAYrcgY5SZG8GaaAL04WmcmgrsYMSYZhMSDSIwyK8AiMwiBGC3xBEb9SXpcMl617fACfj2BV4cw65Ov+lGfUy5TtDiJJaxX7SNJo0htVKsgICkPmzmUzMgopoLYYMbEy3QoXUpPcDWQnkc3u4tGTYCJ+F/o7zsWQaZuKiaXLVRYJOGfuNSFCBzRYbCXjJmYQOG32QgHD3nKQUbLGp3x3SYU2Cnc0ohUiKcixg623DaN7tdcuqLb2UktjJbH34pBAoAkXlKKmiAIyCtJ296VNVpUC1aa8EdCsKWlcPGVVlTWWNUT0/rGUQwPUyBpcZ0+PYK83CFqxwjeeSeJFauo5S+24dPXOrBshZEuTADzZ9vpxqZh8iRWQXAVuiOJIRykhXfkaAJnn+tGZ7sP775Nk52oXlVlx12/m4Af/bCc1mcSJ1tDuPxqF2omZ1ITsp0pG6oqi/C1ry/C7Ol5tMg8tDRPoP7UKUSifkycYsX9f6jBZ2+sxW2/LsfZ56fUSv9PfGoCvvXNqcjOduBYfRTrz07i8ksN+OIXbAROqLdILr+0EA8+VKPmNmNxI4U1Bif5cM7ZUXzn3w0Y6U/g0Ye8FGo7Naibg7UAt36jltZaFn79qwE0UANXT9YjEaUwkLEWSxJ798YIMkYOqgpay1a6pHStOn10lTJhshYgLc2It9+iD0XeZGSW0jrwk94SNLYaaGlORvPpFJVOgHT58fYWL44e93Fw0h3zmXH5ZTlobtXj4T9SObydxMoVmcjKtOPZp/341rcbcNcfmvDwnwYxMOjD2xsHMGe2bGPlRTQ8hPfejSGN1lMo7McuDmhdKh1xHr5QGNHIIGSPxHR3ORWAkeA9gqKSBN1BE608C+x2G67+pBOTakRukghH4njqmRC++b1W/McvTuCXvxrCnt1m1NLSknWjjz81jJdeGWTfx3DWOirMBgtd6DRatEU4uDuJzRsj2E5FdNed3fjej44iRUs7EbSgMNvN+CjKy8LIy07QcIkqxVlBCy0jTR46WPHQQ62orM5EzaRiOB0ZarmHTA/k505CXy8tZLqiw4MOWpV5GPUO49e/fg8/+VE3vH62x10Gh92M7Tu60UkrboDWb3VVKdavT1cP20ZH5EGHHr/7bZAeShhOF8F/lplyRrdbDBEZPzxkusRokjdOxAsRQEvBZtbBapGDQ8kk84wp0pCEzaSDxShPXbVDjUUqUb281UUDSN5QM2frYcnWUcnJ2x5Sj1H1B50g0qVXS6ZkPk7uyXvzFgKSkXWoOTz+0zbrlXPmTdCSqzVhzrctmHSOCeZTBgSeIx0dwNwNRiz+ig35pQa1dyQzIkhDI9ZLOmg4/SPhQwO/FLVDw90pdL0ahGsuGyE7pbJhZ5gliM5fAT8BQ/U9P8moQZk6JBUTI3tZEuZEHIN7gGBIJj9ZvgI9puCFLBaWNz7ktXEpq7VdR02VwqKF7EgyejEBr709hsefSGDxEtkaie4D3b6CgjBef2MQI6NeAoseOyi8Tz8zitnzw1i+2oP7H+rFvn0BfPnrbpxsiiIr20dtJ+5QPn7w/eUEoirMmJXC4IisntfTvTQiEWEnzZMHFTZccomZ7jIHzqMEoPRc/OzXs1BZmSIY9HNQyr55mbTAaKY7zMjLz0ZpSQmFIIXSMpO6//gTJlpgRiynljNRavR6K2lw0o1z4M03wtj0Vhjr1ukp3DH8/GfyDmscV18tFk0UdgpsXo4eP/+FC9NpWRxpMHIAp3DbnQTzJSlaEh04fqQP+YVW5OZmEgxMkGVm6WnUojFKqI7aPUltnIxS+K14Z8vzOLD/OLIzFqqlDJ5BGzZsmIqLL50Kl3M6+0CHbVuewaEDI+TrKniCwwTKDuw9/AQ+do0VX/jyDEyne3zkcASN9bRgu63IzOSAthpxkhbrjKlGbHtvFIVFov1p5RbasGhBBpobwujtTGJwqBv33N1DMA7T/Uvh7U1hNJ6OsH+l700IxwPYceAlWrHbkOUyIBX3EfDccDgyKSUmjgmdGtCiYrMykrS8k+R5DCa2Wb7zEuPAmVxrxfXXOXHWajduuWUa3XwHlZlJyVBrsw45WXrSSqujzMz+ScPWrS340s2PIBY14ktfOoeWcSUtqCRGKA/yIZ68fAOKC50sm1YP5Ve+L5FK2ijxBnontHpdeazDiMz0UbqXPrz6yigmlOcRnKtwsq0Rdz3wFp5/eQ9dQR9lw42S0gkEIJBvIUyabCZImvDd706ByWKnQrCwTSZa7xa88twRXHBeDZoa6AHJ9MApKvshsSxTaO+JYfEyk1oKpm2XJI4l6eI/ARsZdfIQUR4iiEEhQ1TGm9yWNAow5Zq/mqMnlpr8ctwSsDgskb7GjKIfOVH8/TTkzLeTf5KWVlbKAqO87zs2r692hOG4VxtCQH6JA0wn3qCs5RNa5E0tW7aB1l4SOSUhdN0JHPylEUeeMuHdn9By/60ZE6YRBGkNujKkTJZkSSDGcaTI+wfCh7bUpbXpCA7t3gfHwih0FLTBx7XX3IQ7MokpQQxNyaEZnGOVvO+QLnFQ81R+hgNyVI+WV1LU0CxDPg6jWCMdoaXVgJJMY0/IjsN5BUmsWZVC74AOn/i4EVt3xrF7jw8XnZ9Upv4UWThNIX7maQ9aW6O44AITamqS2PJWHFs2x2ipyMakKXzuczYKkJlWUQLnnR9CX38ca9daaa3kId0RxLRpw9ixLYpV6/JpGWYg6G/H3DlJpjPgzY1+XLghhc62KM39GBYuziRtAbz1RiePPjzzTBOto158+iYT1q+pI7ATseIddHU4GJNe/OHuThTkh+iaU3jiUQ4mE931MM47V/byS2LjG8A778nyE2p0B92ffzPQlXTS9bYQJIdRPQG0GhP44Y8S6jWlhhMxeGmRn3e+FUUFHjz3rFeB/3PPdKK/bwQ30MWVtwKeejJKVyRMTa3DuvWy+4xszDBCcI9iwYJzyNMX8epLjXS/zFi6rJoAw/K3t8E/PEjloMfyVZdhx667sGRRAlOnJHDsKAdDSSbdzQABxobpdQWYUK1DVXUZXfww3Old2HBxAunpIGAGcey4B4vJq7PXTWYeC8LhEGZOT+LhBxO45DID7E5a03Rf9x0ggOXasXyJFaN0rU419bLNBeyvchw50IC+vgjiyVFk5dFl1Nnw+qtRtR9iJGSGy5HEoX1RWqIR0BtTSqN6QhbmzWUfxVy0iF1ISzcjN8eF/v4eyouPoGihhW1GNJZLGbdh5kzZySdFNzgdy1bWIRYcIj+sOO+8OvT39NLlitAN8yC/IMaxIXwN0CqzkW9O9v0o6ujum61tVBY63HlXAP0DfqxdE0fPwCD2HhlhWisuOLeAY8DHMeOnqzvIvohh5coa9osLhw8P0mKM49CxTrVOtaIqG9u3NlJJNGH2HDfsLhsyc+kGDvTiIrqL02dayGMr256i5ZrA0FCS42Xc8+IPxw67j3HaoY0xLSgokXg55684bfwvmeSP+pU4E6099zVGupUEuTRafpTB0GFZ88tzhbUEJ3mSq3aSkfLlMYaUwDiCnkCeWOJCizLk4gbkztFh4sXA0IMGnHjAgKEAvWwmC/iBwWNJKoMUCs4yomcv29RPt535J1XOwszJi2nFiroj3WzQP2XOT63zO3UcfZP2oeCyONp/m0Bwf1j5+IpXLEy+uCXn8rxGrDYtp2Ln+wIZ6TKi4AIDPC169OzU3GWZMBTGKKKYX3OB5W0Rsf5spCOOIW8U512gx5L5ZJJPj/vuk/dN42oO7orLE3Qdjdj8lh779vrR1Sc7JIMWErBwvp5a1qRehzpnvSwINuCeO4PYf9CLgqI41pwln74M4bbbhtFwZAhLliUwc1ZEbX7a2hbC1DpZ7xTFcy/F8MILYXZMEqtWAWVlAQz0hzAyJK8H+VlHCGUVAZy1Vh6smOmKytNiLy65dEjN7T35VFA92DCbkxyIRrqlERw8EMczT3EQDMYwb4Edc+fRsijR81dHC9OArvYU7ntAR7cyRoAbxaLFCbzxegIvvehXy0rk+xki7L09OpSVJjB/vrZUZNKkENuVQm6eBY8+msThQ0GyOMa+BQd7Ggd0OkHeQhePPE4EYDGcUoPO5fYiMysL/mAfptTqMKHKSMtWNjoN0AJqgFlvwQvPy2YOPkT8EaaJ0JUMECiD6g0XB10fsy0Aq8uLAwcj6rWwikoHSoqdcLtlSzG6O1lRLF8Zx6Y39Gqi3Wmj+0SXa9NbFHQqJ3lBvyDPinXn2jChUse82fAF4nTvRtk20mrrgd2qx3NP6LD7QACxeAwtbQTkY3HsIT9lgwnZ+j6Tlrbb5cCDD8Sx+d0ky0hgzkwd3WvyzSDv70bVAuNagrfVlmAfRWkhpzgAzaiqNKoNFQYGguhoi+HYkQQV6zCBLUBaZZ2rGff9IUwlS4VidtEjKUFFxSgcaQO0ckJ44SU9XnvVi+xMeR0uCJstjJpqJzLT7Diwx0jAiiAtLUQZD9I6t+CxR0DPJom6OnmiO0RLNkp3N4PKbQTlFYOUqyT5F0Ia4y2mON1rK5VbnO6zALwD9cej2LU7RqVCkBmbYxNwEOAT0NHGIxWuIJ2MV8YJaI2bKDJ1Pw586v1yAQiey5N+m1OHzFXsowiBhRaYgfXL7ssy5y9bw0Ulr9RJ609Wdkg9Uoms3xNQZSljWDBmGLGiTPZD7gQrOu7So1vm+4lnCqRlUXPcBOMgrezz2Mb9EQx3aE+KJ0+YiemT/7F1frQaFdSpoJ0J4PEvge3v/oYHnf+39r6AxrN/g7a3+9H5oyDiPhr7tPrka2Nqw1XhJBsmu7hIkE0Qpa4PBj3dAhOm/ieB7wRdjqdkZwSmY4MkpdJAPBEGCSO0OCMZyPu6KAdDAm5aRP0DNPfbtHmNNFoXZWUp0mxAT4deWWRqY0WWUVDEI9/KfnSwPGquZAi9vTS1O4XhomE4uIr08FPztLayLuYpKdMhKwdq+3lZSpNJcJUPD8nq+BEOzgy6SqXFUCAmaWLUZFmZssLfolwBoV/eCDjdqlfb1k+YINtJQb1zKzvDmC0pApW82kULsptt6WPzLUa6QBbkZcuWX8JIlkumtrdH6B7SbaQwV1Ulaakl0daqUxPZ8iRc7GQRa3G7CtlWOeQ9IFEoMmEgS0taWuOqHwUkRdmJe1dSLjuWSL+x7ynU4l6LkEcj7A+dmbzTw22ltUoZkA8thaOMI8j4PUl0dMlbGFGCi52Wq4VWVIjtTRDoXLDabTDZDQgGfOwLHxWTjfyyKEH1esSSS6r3XYuKdWhtkWVMHNA2By1NPXr7PLTqoqTTTtAgYJaLpUDaE3b1ep/FTJdYH2UbwmqdaUcbVVZYFsVThkl2jG669LFsgiLunZv0Oe1WWp4R9iv7Oj0NxUUmnkeRMkTUQmnZZLewgLygyyjyOzwaVQ8D8kizN6gNsiDTBAIxKiX2sUnqAMIhHd3aMDlPMLDYUF6aocAsHAqRlgiVpo55KJuy6LsQcDhlhxQTgTmEblqqsjmEyyXgwDZGEmhojCGNrn1VmYl8Zj1mjo9+ab+BvJI+FWCTfpZBzQZSgfd2BZjfjBwqCtnfsK+f9Mj8O/kh+CVBlo6I26k+LSnjivFqvz0JjJA2i8+lxpn8EUDhrzzvkMQygmUH8BxaYVlUxjL3N/JCCoPvxikTvGYBslmdKBvJNwahlCeBPE1u1cJlJaesjFghnzeecLYJCz5nRtOPkjj+vAFRmS/U0ZpmGamYHtXVBiy9z4Zdd43i8I4woixhw9rr8cmLb4XsmCNBwO2f8gEjfdKEY8YXsCPnl9j96QGEZLsZo2xZw86iYEXC2hdypbHCMPUFeVaicHCsIyTIPFIOLYBZtAD6Tqdw+L6EeqJqYj5hlmK4WJAEG21TRWGYMJMM5CHbn8vmmAL+FjZYtFw8llCbDIhQymSsvFivymHHR6mW4hzIopXEfU5yMJn1MaUd1Gt4bIYMcINZR6uFtDNrKMw8pFUERfRYTFZg8txsolCx7DivKWO8IzTKLwPplQEu/zQLNknmy33Wwc6WdxhNBEvRbgKQKo68MLFOI9PJ/FVUPtaTNFChCJ1SpOyCIgOOF3JftYXlsu9lf0JF1NhfoUXuy1opjQ72G89lYanUoTaqVCkFAA3kOQVX0Sk5WbGoXtah2qOWJckWT8zHf2pTTf5TG14yh2y3Jb2l9rljOTLhrQZRXAazaHdJJ+ljSs5ECUmQ/jGZ2d/0b5IcvGbhj4EyktD22xPLVGk95k/wvlipim5FaELxSM7UX/atUfggo1wGlGqLBKGQmp8NkQ+zC43CQ2mnlJeICzKKJSLKQfpMFJvWdqlHvinDnOxfzXKQckQEpX7ZwY2OnhSl4kR5SP+KEhI+yDDTHvolFG1qXkzaT77InJdQJl8IlIcP0j7ZR1ALIisyH8tyCChGlq2ASs9+0Bu1PlWVakEolPYaSLt8BZBYqcaDySjjTfjOQ/pSS6w1Tdom5wJ4vGaRCuDkVw4J6mECb0rZ0mRZeSGgJUCrt+lgyeVt3on3cMyIrIoxwXQy3tVDEfaDXMtYU3yg8SLpxRgaG8n8y/Eqy9wIbiu+Y0W01YS9XyWYUsGM9yPFD9PXGzHzu2l47yejOHqU4Ed+Xrry07j2oq/888HPQA2zo+kxPPnSzzG4PYIkwU7E1GJntwj4BaMcBGIJUmilE4kiAj7y7/1BAMzNjpp/lxl2ujRbfwz0NnOAsieMQpQwnD0pHSGfaJTX3NTAIxGys6x8szZB8BJXXfWiOsha9THtP0dJEMCR3hAKJEoO9UBG0vFcxavByggG0Vwqr/qV4aEJgrBPhFEFuc8gY07SSTQp49+xQyLG0khmNXYZqb3HOBavEml8UVHj8YxS1cj1B8rhcSbv3xNYl8ozlkmdq5LlZOxXwjhnJLwvnnSr9ikOaMKtglyMF/O+oIYZ+0WARJ2qhPxV7RnLrWjQTv/L8P50Z85ZA8uX7vxgkAQaH/8cmEjRop1qMVr/ST8q+B6TAaFzvMgPlDIeKRWeoYFBhEGd/2WdEsYTjfNezrV6/nwu+Sn8KvKvBUnDxB/oN+1Uzs8AmIqTdBJJEJcfFcX2jEezLtW7Y2nlR6pXFhgTaDJPzkj6vxBu6TdR0tJzoiIgIC14QfAXuNNRiYtrrIYgf0WVqJxMKnUL8KqxI3dYqdCiOC/VMI2MXQsrmP9pJypXmrDnq7SU9xAwCfQCoFFqqRnrgUW/ykHbQ0EcP+qj0tdh6fRP4MLlN1OZ/f3gx+r+z4P0mXpF7QhBJpcgly7NozFK0IuHGEcGqrlDumpxOaf2Ew36wYMAx8aFeb/7JWrArDiqr4zDXcA8BM4oe1H295KlB2KhCePUjs6sX9xYKlDQQyMgyu6wBEGWJz0lQKkmWUlkkod6/idPlzgIZNCoX8V8dhzj5Z78yj8Vx3vyT6wWZQ/Ir5QjFqiMImo4xQCJGytf7X57Jk4AVGhg0SRW/apztlgEYWzgnolXacfKGStLHe8r/8zvX57/HQeJohCxQiXkcil/pc4xGs8c43TLoaVVh9DN4wP1kgfq96/QovGM/UIB1dor5zxUeWPpmE94JQpMhtB4vOKr8Hfs+Ovtlv4Yp/l9B2mUZUiqD8bzjNPC++N0iOWkWY3Sv1p/CM3qXNou5Si0H+OFpGUerY4P1vf+vpNDaBYaxi3eD+Zh2jN5hC7Jo8VLXe+vU35Z2Fj6sfxj/aedS5tIL+8LommrKnhOuRF+ajKqybuUk+B1Ug5VJ601xseERvGKFJ2SjzSIUmYZMq0k8UpxiPxLGrH4eK12XWedeit/rWQoI2QqROIUFaRFWX10h7SxKyMzQXAUxJTxLHWqhIxnDo7zAK3/3n1ME0rBOdcCs6AtZJ0icYH3B3an0LU3geKrMrHsOwWY8C07bBXjlvLfHz6cOT+DCW9tewkv4zkg24jgSbq+W4cR4z1xEZQLJ1qI7aQXqzpKmjoetHrHkJjReXR5Jn7ZCNMSNwZus+D0tgSGA1pC5WWKWiHjjSKEvJZHEtJBsoTBQHdGGClutbBfWQXki2qm8JkMV90rQjzGeBEjRQ/zCRgowGRyRZFESQoRNqlMOpa/Si5Yv0CnaEEtjcRp4ioCr7QaO0vHUaa0nKpN7skfHh+IUCc8xgRtLIjwKKaoQMrPpNXuyb+xq7FfCdIG/qh6WLe6xT+iDOSGuuYvb4jrq77IpepVsSpIe1QQP0Od/7n8lHxvZYwOzVr+c64z+eTsA+0a468qZyyN/PBSoiWtyi3Xqjy2YWwQKRoZJZt5qsA6tTP5K2lJ4xkaeKr6kZYCC1MkqOKYR/ilKuO1JPlzFgbhsRxjN6U8ptV+pH4pSAuqSPVn7Fwi1Zn021jfqR/ymzeFR9pL+wzjxaiGihAJjSJFklBKEgjQ2q0umUzkVU7FWtJo5h+tYP5nAhXHdHKq+pMlCGhROUucQnomkjpEbmX4iCyI205PnsaFKHppI9t/pmE8p3yLhIslp25JmyQ+LhM+Ur7GL/l3Zi6R+dUXF3lP9anQQ09PFI1MuWhtogurRg3liH9lOonJWD7HrPCa/Ty1zIrZXzOjzeRH48/98PYygZHUkBAbMxRWm2CuMMNZYUfa5SnkbFuPs12XKiyS8M+b8+PR6PNgwBiC/qQRIxPC8PlkHZp0FsGBDTILI7Ti1bUSarnWohi0K2mcmcZiWoYOIacFoyyvdUsKnX0Ao5V4mmQKgJWKCS38FxdaOknpMalHBEcSMqj+4bgWIRE5EYKlD0WZiOzJuQRhulIwTKNggOWoC6FV2iiR8ssoo7SJhyRR2+2wzJR0KK9FUCWbBiisi2UqS0EayXhVmDoVkZG5MeEF06hsFFYREClFK0alk3LUP8UzKZD/5aZqtyRkXbxWoME0avioNPJHznmoBjA/82i5hDFa3cri1YpjHlEOihLKPlOJhmYQnkp+qU4Yp8BAnWv3hS+SS0iQoA1eoVrOJYZ18fizuGktkyIVNVK3lCDWB/klDZT+EGqFVi0N/7Kw8XrUGWkU3ssaRaFbMmnATGlgnLRBSuYwIB0aPVp/sUKpmxHSVrFEJJc6hHb1K/TKuVaG3BO6tPvCG9I1BmCS88zgl3zSIIlVfSN81/gk+TQe8FCgJ/kFpMbjNFiQS2mf5FUVy21lQWlYJpdq/lbuqystaJeSQCRRLsauGWSeWFm5vJS74+WK0SDurTy4E6pVkyQt+S2cj4/lUdVI2wTMeDoepIfkH7Np6VlWiqiq0kgfSj3yR85ZkICm+kiZACjTJmSqVUoQoJRkbMRkhx5zL2HJc4glR6NqHa/Kwfwy0vXxBGJEckOGEXmVFthOuDC1IBuyRlPCPw38xGQPH9iD2FtvQDcQQTyd4GBmK6Sh8qMYIxxgI8kRxRY18fK+oNIxmkKjyIjIwwYdYst5mgVEFfJJZZKUicWak2xKpoR1wluph2WrqqRAHryvhJWdprpMSYcIjZxqcZrVIbSqjFoSFTN+zl+RbIlQF/wvZevkwzWydTp5xXsxcU9ZIdnO5tlIi3SvtueZekBDgVSbvDKtmvM0uBBlKqQiyo0QB8NMiDfoZDJbypcnrjpEUjZVtTkla/HICBIVT9kRZaQMGhOvjboo+SNageXT6pE5kiSlKsJ0hqR89yPKvFIX84vlSnM4ynJFWM0KCIKkSdoiX2UQuuXpmpFtku/lyieh5GmqmN8crmxAkm2P60y8L6uG4yxDXBL5FIHwVFIJuzSGae6WLFcysL0m0s544Z+SdM1qFxffzHiLUT4eJZa19KQ8XHDQJSOAyGcCSIshZVJ06EmvBmg0RDgIIikHm26GyRAmP0JsIsGP9YXpKugSbJV8C0MXYBqWyjLki3MxnpvkAY4hRtvRRA/PBBOFX8/yx2VDXMN4wkqazaybillNbnFcMD3P1EMVE3mjl3i2QQRTHpzIRw2kXVbpF/JXZCHFQR8Dy0o6WX+CSlS+fifLjKRLxPpie9lnMdIncmWQe1Iu+aI3sG9Ikzw8icHN9GJQCPj6xuoWXrNOxVt1qoBG64Hx/pA/ckOuJMhg1NJIPmmx9lcbairtmRgJ/CXDFWRo/1V+mWZSY1KK06LYhfyjLA/mZ1/KOJUrrQyR0bFyRP6ZTlNqUpbk0MNuSMDNMW44ySQNjJRFzGyvQg1mE+dZeXVpvLWCMpmxBK6Cdew7TZH/XwQ/Dkr6tGceeFBotrz5LJ569A716pEQx36SHxVI+plz4api8V+C33iQAtXAIKtEI+XwYAOlDNWxkkQBgzr9YOBtrfvkZKx8xf/x2nkho0Uyy6/Ey6W6LX/GCh2LEzLGAfHPQWrQ/orYi8ti1RVgeu5qFOdOQIQAJPMSIaLhyKgHzQN7MBg5RCbREhbE5kARKMk01mFu8UpkzMhjUznMKL9BmreNzQfR5NmHhMlD4Teh1FqHqROXwMZOqz9xAif6N3Ow6jE1Yw0qJ5QjGkziwOmd6I0cJVHiohJ8FUBQE6afg+pFtQh4PNix8x34sE9NEZgSdpQ552HqzBUwWfU4ePAA2vsbMa92HqonVuLUiW7sb3wT2dYqzJo6FS6rCQeOnMAp79sUzqDij3xrocK2FvNXLlCLkg9vO4LG8EYO0jBpeH/fSmL5MaPCMh91RQtgdjiVYiOEawNDfbaUvTbqxa6WV9FvqOcdA1ypaszIX4XKaUWI25le1tm1x3Dk1GG0B7YiahhUbanJXIC6mbMRjOqx//A+9AZ2kncxlLG+KYvnw5404Z09u9AX2s1BGEO2bg6WTVsFvSWOo/VN7J8WzJuyBs5iJ1oOtmBv+6tIGLoofhw4iULMLF+JmrqJaG/zYH/9RkTiPqyoXYuc4my0tvpwuOUt+JPNY021YUrGWkyfOQl+Twr7976LztQeckT6xopS1wLMrl0Ca7YTox0+7GF5ffEj5JsIHFBim4uZdfPhdmbh2KFDOD74OqIEbQN5RKhEJqqwZtZ5MGbo0Xi0A/t6XmSlHiWTEoTV4+ci3++PV0GdjF9Rhs8kHgsK9RgkyftkXyw0bY2fxHEcSbLx++NjWfL+OQtP31cW840PtzPgIIeM8TM3GPW+WzImMMwb1LmqLKFBEqlA2qVeglwqJ4Wz1nwcl5792b/ywIPAZ2E//t+y/EwEvyc3PY/bH78TwaD3z8z4a+H9axvex6gzQWgYcxkUc2VCQC6FsVKZAr6/lpFB7ss9KWM8icRpDWMYyyvAOp5AypOyx8/H6ZOg/OC/ElRyKYtAE8/FVUuvxxcvvxDB7jA8/bKtE3WXy4aMUht6B3y444/PYnvns2yKH4aECysrr8G1V52FqtwM9HQG0VI/gOycNJTXuuGlpfj0iwfw6Hv3It2lx9fP+TpWrphICzCJtqE4/vPuJ+G2OHHzjeuRYTDDmWXAay+34Ecbv4NgvFsjjoJW59iA3/zg8zDL4tM0PXYeaMW37vsxQobjKLLPwPcv+x7mLCxCxJvEsZ4etB4bxcqVFbCbaLnQar/voR2Yt6AUs0vz2b9GdHijuPX23+CU7w3yJYV8/Tz89ubvoryU1iuFs2NgEDf/6jb0GTaTBk0AtUB6KFDFtoX45ie/gLk1lehv8iAWjnHAm8d4Lps6mFA8z4kXH2/Bf276ASbmLcPnP34RgT8bgx1BNB0aQnqmHVUzMhGkpfnSK3vx8Ob7UZiZi+9efwuqy+WzAcCOQ/34yRP/icCIDr/8ys2YWVECC/m49Ug/vnX/NxEP6fGLK36IpavzEeyKwmuNoHX/COavK4O3JwEamrj3vo148shvSHkMayd9Erd+6mo4nVRQNNHufnIjjDE9PnH5YjhGzDCWGfGz37+FZw/fwT4axhT3efj1f3wetiEbnPkG7NjTha/84buIGlsxLf88/OD6G5Cf7kB/cxiFk5zYcbgTv3rsd2gPbYRbX4tvX/9VLK6cCjsN6n6fDl+77Wc4PPgWeU7oS+bh+5f/AOesqkGoLYFwSRzf/v6j2DXwoMbHvwzjY+ZMYBpJN55U7o3LvrrHH7mUeEmnzuXeWBpVx1i8hHEQU+N9PPJ9QcaxgKVMZUg4U59cvz/9X16PBRl/Ikrvp+tMYB6Jl/JoaFxx7sdwy5U3/kNLXT60XV1OtjRgz7G9iMYp1ASYv/VPwEesqb+ZRsDpTBqiMxuhM/IwMV4mPGUNnlz/A4d8j1byyweVxPgaP5epLtmVQtKIxyJfWZM65L6WRrv3vxxyT9LSuijPnYovbbgBaZFBPPTc77Gj81EcbN+I462b4T/tx7Kp07Bk4TzsP1qPodAALp50HX7w/SuRM5jCi28+hVcO3Ikj7c/hZOdGdLV1YpJlIs6/fB700VxaHXZ8Yd3ZOLR/B7ZsegtL5k3CMloy56ydDn0ggEdffARWrwlnrZyH1w+/i8FwL+mjG2w04PMLbsHqRQV44J5HEer3YsMFc7Braxfaw0excMpK3HLJBrz93Ms4Ur8fC6ozsXBxAIPNPjz91EZMrc7FlLmdmFNVildf24m9W0/hko9PR98xKw6NbiHfkris9GO44bp5eOKuV3Cq7SguWrsI3R1xHOzfQiNP/wHeyeLaxdPX4JPLL8C+PZvx9NY7cLDrJRzqepttf4X8ehvHW/agMjEN8y7IwYn9Rvz03z+OWpMNL77yGl7aczeOtD2D+u4t6Gg9jVJLCS68YAEyDXkodBXgnNlTsOmV59Db2ovzVi7Hsc4GVNqm4cYrV2DT62+gbdcgLvnULGx9pwU17pn45jdW4K1H92Dbwc1YVlICeWO+Y18XXtr2OKYUTsS6sxegpSGGodER3HzRxzGpKA0PPfgUirMcqCbgLD7LDd8JI1555XXU5RageGIt3j6yEcGkF59Z+GWsm12O+//4EGK9EZx/xQxseqeHVqoH37vgm1g4LQsPP/wUNh6/Fya/ERctW05QNWP7sf2YP3EhPnvWxdi+9z1sf2sfLry0DqfbjTjRtxcxQwDFxrn4xfevwc4nDmLjgVewauIimHOy8ObBV6C3UhG/j+fjB8ZkWZNZjh05f/99+X3ffRkTaowwXo0XYskH8qs82liRsSkPE//WOBkv+/3331/f+PHX4uRQ+cZxYgwTPnCM4wXpmFEzlZ7LHIKe5vbKfOj/7g0Pwc4PJ5CG8adz/1UYJ/y/CmfS/EWy/12+vxXGgVb9f9+5xMvveLyE8br/q7qUAuNtmcN22bMQG7Lg1Xdfwqb2B3Cy9wD6urxoaGvC44d+idvv/g1KSlJYUbUeE61n4+ZbL0TomAf/8dg38Nz+3yMyYke+dR6siTK8e+xl/PyFm7F/8058/JJ5WDp7LnzxYfT39uK5w3/AH/70awRPNGH4wCk88ORP8Nqhe9Hb1Q0jXVcTJVItJqX7KMuM8zLTcXRXE15t/j1ePPwQIt1xlLhzYKL1kGmuwtBQH5589xG8Uf8Etuzegq7Tx7Bt70Y8d/K32LN9JzroDjZv7MQ7Rx7Fi8d+i9aTp5FhdFLgjUqZZ9nS0Xt6GM8euQcbT/wBPQcGkZcjH2L+oEgp9UgllqTLqjMlkGPPhs1bhKauJuyjktjT8R6au/vo82cgPcOOoegOfOmzU5DhjeFHD/w7Htvzn/D0JVHuWgY3KrH75Nv4+XO34tW3NuGcldOxZl05GltPkM5X8cg7v0e3rxF1hdOxfEkNWo72se0P4o+7fonh/l6Cyxwsnj0dAye9eHD7r/Fm4yPYvnsXXj/6JJ7f8zpeb7kfdz7zMyqLIXz585dhUf4VsEWtOHJiJ16gJbhlxxsYGD2GpKUPWw69iReb78CLr21Smws4TcWwJItQkZ6FrbvasLH9Ljx98CEMtAcpI2moyqLiWliJF595A08e+zEODLyMP26+A9uOvUc3diEm5syCw55B1zqGd048gWeO/xKHjzXBpneR5wbKIzHa4EYsrsdj2x/CW61/xMaNB5GdbwdoiSqh1GyRPwfm+YA88/9fhg/cZ1BjZfz6L/OPhTPn/FFj6G+Ev8wnYTzu/cf763z/8X87fHjgJ4z/S+b/vx7ez99/gNeSVC3+pNkvW/gHwkkMxYaRsgVQaJqOYtMqlFtXwExt/E7nE6g/3Ipcox2Xn3UW8gwm/Paxn+Lw0Basn/op/OwHP8LnPv8VfOd738fnNnwDvb4BPLzxJ/Ce6sWsWbk4PtyL9RvOwoLK5djc/Bxu3/hl/OqlL9HCfAELCtZi/SeWYBdd2iFfD+mJq6fdgsry2cWQfwgRcz/8um7eMuKyNQtx0YTP4PI5Z2E47MGwfpgWhQ/D/m4E+rsQjfQjwoEd9g+j9XQcQ7TkEjovYpZBBEM+WvxjrxjxjzwIiHhDiJh6kTAOIOqX17nUY3hJoB3jwWjEoeYjtHQPonLmDHz71q9hbdW1ardjF8px4wWfw9e/eQtSpSbs3zaCuXWluPuPf8Ce3ucwv/Rc/OK7P8YNn/8cvvHlb+Irl38P4Qjw6MZf4fjJekyb6Yc7bRQFhRXoih5AS+NxTM9Jx6IVLhxrP4ThCJWFfR+ObuvGslkurFhtxrb3TqLfsA9uewEKcnMJWg7yIQpYQgSl13Df07ejSG/DjdcuRZbJCG+oD0HTAAKRIfj9I3TzI/DEexEy96An2IuSCuDKaVfjmrJPYd7SYoyMDCFmHkHA0INRvzTfiHkTlyBp7cMLO5+C3u6D21QOr64Z7+x9GWm0cOfWTUI8aoRfPkikG0XY3Kc2m9BF1XNZggH/kKfy9T2Pbggplj8U8tCq5g0aHZJGLTH5Pw0s7p8BPB8IH0Z1/42mf2jgp8n7n93hj+ohUwHqXBZLUfBkslZe3JblAjKVqL6Sn8qgJWeFkT5EnPdMjPP4mrF0ZSbee243jvhexCT7Mtx03bVoOubEr+5/DW+8NoK1Z1+Ii2ddgxOD+7Fl74uww4p9hzsxHLfg6g2fQYGlCicCh3AidAgZulpc/9nrMerLxx9efwT9AQE/0iDgxyDTMfK6FA19RBLDeHXbbkyvLcK/fXI1yvPlg0j1BK4+gqWFdMq6R44qmdMheMkWR7KUx6CjT5MyqTbJa3UJugrSZj2BNcGSxQrkiGY2s5qeUUNQJ+nJE3VF/sg/KoiBSCPu3Pwr/OC2VxDWu1FXOgXmlBXpbMeyJUtR/7oe//7rPyEzZykObvJgM5VGtqkUn77ki/ANZ+Jnv38bT7xBV3z22bh27XXoGWnGDrqt7acCcBcHMaGsAlFdEoeONqK6NIiqDB3auuoRjvthtMSwbfde1EzSozLXiP3H3yVVEUxxr0XtKhPd1AkwxkwylUk3L4QtbU/joVceweQJZsycT4D3yIeNjGwx26w3KDbJ0DHqLDg5ehCN205TsU3CTVfL0gQC6NF3JCXUUnnyxWVPx1lzZ+PQ7iPoThzEVOtarLZ/GpMcc3Gw+RC6/Q2YO5XWri0DKX2UvLaQ78JX8lovnCYAkrY45UtWDcjzeINMTdOFUx0tP9J1PJd/kliW2vyl7H6kD+m7fzB8aOAnQYHfR/wQsNOeOmtCJuvQ5KmlTO6KHPbjEJpST+BU7CV4EgMUZAesFhP4HxkcCVvr31JP76ZmyZNWK37y2L14+fi9uPutn+PQe6NYtk4sAD2O9W9DqDeC/nAHHnllK4FgAkozKyjgIuVAsXMCitIm4KEnN9EK3Iy4PE0mcMmSAaKS1iGyFIddHEj04dED38JX7/0Cfv7srfjuozfilSO/oLUjn0+Up4hsG1NqeTXASqptxGQZCu/JkgUBcqaUZQqMZJClG2KVyLIZbXCqbYvGpj6EFrXEhSAq/6CPYDB6HC8ffRxHmvcTaGIEkhQBxAprJIHndz+NnU0HkJ2ej827dyBk6kSuuRZFE7Lxi/ueYL5f48HNt+GtzS2Yt6gWjmQm3eWj6D0xCFvuKLKy85FjLcGe9s3Y+m4X3n2oB03du9g+2WXFiMODT2Pjg714/a4WnPC+R1CyY2rNdHTHRuHOqEOU/SdGlFGXob4J+8qRP+H3D96N1149hP2n6gmgEbZUII08oWUtLDCQd52pbfjV81/Fjx/7Ev6Tv9+6/0bsG/wT+UFusf2GZAjZmUFMnWbCprf3w+wwYfXUVfjs9VOxfvZK9Hp6cPDke5icU6ke2kS0F2PJvySVjCygDwuHWR77hDxTy7LG+EtukxZSInym8KnuE8rG+P7X5PejePAPD5HJfyx8qOD3/y9BgGIMARTj1TIA/hNhjMDPwTMKq8kOCy2cpHEUjS29WLU+E+ZkL7xJD9PJnnluBAIJdI82A9ZRjMS60dMWgM3NchMmhBPa64GZFjOKstwwpUUQScorPgI3QCgRQsoRQXlOLt1HOy0EASUBIxF+gp+YoWp9HN1TEuahS9ve205rqAN9A50IxAh8qiwBbwE+GTBjQsRRlJJlMwSzpKzJIsUylacnKMvTd1koa0yKVSjgGGdaAUIZqEK7RoO8YSNPeZVwqkIZaDkmjB7S41XveEs96oX9WByj+kGkLLJuLwkPXT/1tI6up6Rr7+8GbHQzo63o726H0SoL0mm7xVhW2ABPQId8WykqCWLt4b14+uhzuGfPPeiLHEKOfiryMB/DydN4/vjDeOLYHzGABlh1lZgxrQybdjax3jQ2i9TTyq0wL8GG0psw0T1dAfXde+7GoeGtSBnJJ9Kr3iMXlGSbpFVxQwJD/l60dXeghbR1DHRRBgKK/cI5A93TadPb4RnxY1f767AbzMjNMKGw2oBs/urNXuw/uBsmWqflU9jvsaAGaswrD1GjSbvaLENezVA18r+sgVTLPNhnUofsfCwPJpNJWt3y5E7Ik0P78z/hbwRy8H/CPx5E7OUYC2LyUQxFaLNCs3D9uTfiZ9/+GpYXXqvcpce3PIW0SDpckeOoyVhApuvR6TmBzDwzPjXvehTplmFFyXVYcl4RWg/4kKRPk+eogdVtQ01ZGS5YMw+7D2/HqcEjsNAdMtFaag7sw/Z39+Gyi6Zj5cRrYI1nsHYOGIIdIUWVIetMZUsxuy4Hl9b+AHf89Hf46Q/uwI+//lusK7sJxriTtCsHlgObicV0UJaEFEVTlQAn72+Kmxc3ODC1fAZqjGchX7cAeYYyYqvM88k/+ZCPEVWFtSjWraMrW0mXPZP5ODDVYuNxMROY1XbQUf8IJPKGjPibRr0s7yaYxZKYVjid99LQkxoSvMSnz70UFcnzsDj/UpyzbD76OgYR0vXToiqm1TYLJ/dVwWzLQ2lJAaK0nLoS23Ey/iYcqQpct/wa3Lz0FmSZatCJXWjWbVf1lOomorg2HUf20/I0Z8PEztOn7JhWPANfvUGehn8K07MWojN8guqsRxlTyroS/pJm2SUadEnzE7X44sXfx0+/fxt+8p3f4Ee33o5KxwXku7w7q0eMAD1vXi52vtmEAeNx+OMebD+xE689vR8b9++FnhblyZ7D6O2iu57XD7urV622kqmFWDyKGRNmocyyBhn6abT+ZxIQ6fLSApTqTeRNSWEBaq1XIFM/GWnI14BZ9aVi9/+E/yL8D/j9g0HkSSybM5I1fjoGGq5UCSbm52F6jR2F9nKYU06cHHwTp0cSGDX34qKLliKXgrzf8wL2vXYYn//8TNx78w/xg69egHiwC49ufA65jkwsKV2P/JldmD/Tgv7THXj4rYcIYjacXfQZrMy7EVajGfe9dCetxVP4t6svQVX6Yg6Ise2C5E0Bdq2sU5NXCR3WbFxx1oXoP5mLB+8ZRWBoCtZeuBaOSBHTiuWmNUJhnvyTpoy1R1k75hCadw1h3vk2/OxL1+LOm7+ItRcVIBT0KAssFY/TquzD6lWluOvWa3D357+HG1ffjHR9FcsZe/tAuWIc1aRMXHGpS/gm4CoPaOQ1uoShBy2HWrDukimo0K9Cf+QAXn12M668qhr3fvPfCSyfgit3EE+99AyMZiPmTzobjtIcvL7JSzBMYkJxLayJdEJxmCAax+yKi7FgeTXWXDMJtRln0TKiNZ2StzxS7KPZiNhM6Oq1U0FlKj6IHWW1pmM0kQu9uwifvuZzqDAuJNmirsRw1Tg0bpkJnydlzMXCNaux7Y10PPVABAXu+Vg+ewMTyNbtUbzzcjtef8BNV/4FGEwRtRzm3a63cMfW+7G/9x0CGK1eXTuOHa6He4jyE48gEYmS5zGc3tOCRcsM+MXNF+OeW7+MW29aBKNplMAomwQw38hplLvN+OV3P4a7b/4+vn/511FrWax4qaYdhMf/E/5m+NDAT8aPrMuTp58f5UNcDTVq5RABU+2WyXAzFa4efbZ9ePGNfbj3543Y07URfl0PCvTVmDi9DJt3LUP+9DxcN/ebHFA6/PzVb+BPf7wfvUdpxb3wAn50z1fR7j2E82s+g6WrquGNdcCWtOKRJ+9Dr7cRly/+NL70pZtx69e+inOmfA69gQb84Y9/RGVxCEsnrYPNKFtryNCUBxTybiuhhi6RnqBpoZnwwmtv4ukDv8Pr29+Cy5HOFjgVyOlhhZ6WnXzEWy8uFq0bhwswO3iPcRG9n/nuwGMP34fjO7cjfLITQx3v4NlXNsFMA9Gf8OCPB/4Tzz3wODr2HEJmvw6fOXstzl+4AamwLGQW0FNwp/ilvZdNqGG0wkPSq17vogv53NYXoXc58LmLvoCsVCke3v593Pn7OzFwZAf2b3wJP7jnm9jZtgUrJ12B85adh4NNjdh85A0MRYdQlTmX1lGJetXQHC7EsoVzUX/MjvbRGGZXr4BFl06clVfUcrF0xlK1Lbw30UBH0UI+yEYIKVj0TjR1RHDfU/tQVTETn7nwC0iPTUI0TncyaaExbKPJRatOHgTFdXCZc9DfBTy6+248euR27KIbne90kY9mJOM+7Ot8FseOv4H60NtwIAvT7R/HqvyvYlre9VhUdDNq7OfDatBjT9MW3P9oO7Zs7oXfH5IXYvBa47144oE/4Bgt/NSxECZZe/DGAy8J7CJKYN0z8Ccqs3tw4p1N8B8dxsWz5+Fzl10JW7hAgaMsPftrMvxROtTyOjlkSP6D4UNb5HyipQG7ju/RJmw/wkGYLPwR1000f6ZjAi6afxYcxIzDDacRt/Shd4SavLceQ7Fu5Oln4SsXfxnVU2fgZw9sRrjPhos/MQs5nok43nYa+9rfwL6eN3GobSfiYSMumfUZfOK6j+F4rwcnj3lRlJaL517YgoW1C3D11Tdgx2HZNMKEpbPq0N3Sh56WINatmIvG9hj2dryJcCLGjtNhPa2euukF2Lm1ARMzZ2PtOYvw9Ktb0BB5B6W5pbho7gqcONoFqz4dZy9Yipq5afD0FqPjJLB2zTrUzYmgamo12hvM6BptglfXhtN0z44P7EBLdzPC/iS8+gDMkVIMRzsxGOrFid4DONSzB0ODIcwoWwKfw49NO96jaxeiLGnKAnS1z1m8BHVpNTjU2IxpOYuweOViPPfOHnQET6Ev3gFLZw0u/eQcFKcmo6m5DUc638Te7jexp30HRjxJrKv9JD7/yRvR4U3gtj8+gibPFlSV1eLsmcvQ3UvrsbcNS3MuwVVXX4AnXzuFzi4Tzr2gBm37YhgIt2Kp8zpcffM6vPKnAzji2YVPr7scg40hKhgvLp57LcLpXtzxp8dht2XhknPWAB4D2hqHsWrmeSgsSkNeZSa8TfloaxvCufMvhDu7DE/uvgcjydNYULoCc2orcGB3A3IJxFmyezWVY38igWVlV+Frn7kFs2tnYFrRRCxZPB91U+ZioC2BAHlWnV2KKRWF8PodGA4NwK/vRWPvMRzrJ8/bB2EKJDCU6IM9WYWBYCeVziBO9R9Hfc8ONA90o8YyH8VT7Hh2424ETb0irZrQfoSDTJ/I/2kT//FFzlR2CupU0M4E8PiXwPaPvN72jLze9sSd8PnlxfSPbhC7TzxCWciQJKPSDRPxrSu+jivWTcfG1w+jrbMXNhN5RYsm156BmfPLUVBWhnse2It7aMU4jOm4+ZyvY/3aOkR83di3/ThODfYh1+bC0mWTkV1SgT07B/Cbp/+E2upcfPfGKzF4vAuZRRloGwW+fdcdtCrc+PE3rkeOMQZP5yjK55TjKz99Dq833YEgNT79LVxV8nX84vaLUL/pFDILXfBbHPjYV7+Nbt1OzCxci9/e9ENY7UPwjUZhdOkIKn718KSr3YMJ8/Lx8tN7MWNeKYptbrz+Rj1GYuJuaXNNFXTr65YWUSY8SEay8Pab9YjoWI56EmpAbVUZJs2uxs//9AIefvd2GOyyua0wjQojYsTH53we3/78peg82I3yyRnoaHPgM3d+BS2h3TQ6U8hOVOH6ZZ/FZZcvpxD3omFrPQ60diHdYsWseZNQUV2Do0d9uP2ph7Cz63kkDaOoy1iFn958K8rSLNj27inMWVGJVCgXn739e/COunDfz29GZiqCd948gjXn18EbN+LGr/wEXcYG/O7aP2DaXCtO7e9DzexS3PHgJtz55g9Qlj4L37vqG1i5Mh+NdEErphXg7a0HANKxcMYk9OzvR+26Mjz1VDN++trNGI0N44LSG3H7L6/F0TebkZtjgcUmc54pNDYNY+r8CvT36HHHQ8+jI34Ys7OX4Porzqa774W3dQTZkx0wptkRGk7iwDun4PEM0iJOIEyel2YXYe5ZhRjtjSC9MB3vPVtPheMlX2VzhBQKcnKwYtUsbNxdj6/+4dsIWwl+fx7aH9mgVj9wUF599pX43KX/otfb6ptp+R3dg6jswf5RDmS2LHEw0e2hDkEw4UVzez8CvjRYs7MQd6XD5MyDxVUIvTsdvb0B3P3yG2rpRCjRhuFELw40HaOVOIxkrAiWzAKkOUvgcpejeySGP73wLh7e+nucHtmBvtEhjAymwZ2Xjz0n2nDfy4/jQP9mdAdP4vQpD3TWHAStZjz68g5sqX8SvmQ/5BOKJvqSnf4eWoVOWPJycLI/gDufehEtnncgXwPzBb3oaA/Bas1FTyiGx97eiafe3gZ/zAB7Zjo2bmnEg5uexoEDp5GyZiGVxrY46TKyPSZaoglaRLv2juDF91qQkg8IuzPZ5mxY3SUwpOfDk4rhtR1b8fq+12iE9osgQTa4NNBNkTmurv5++EYyIN8ePNHjxX0vPYKTg3vUN2TNtA4jqWEcbjtBHg0hOpQHe3ol3M4CGDIJzkEDXn59N+7bfB+O9L2LlFm+GWLCANvb3ToIg7kAtqw8NJ0O4b7nn8T+/o20wE+i4YiffZINEknLcBh3PPI4DtNijKfYf12jdCPTqbBMePXdA3h65+MIGHvgiQ/gVFM7op4M2LPzsPdYB57Y/Dx2HjqAuMmGZHoOtu/swp+2PIi+cBNdYWDQ3wtflxXWPPJ2OIZnNx/BgC8FncOFgye78eun78N7XS+j19+EY32H0druhd1Yjrg9DS/uPIjHXn2PtDhgzyhC2Jmm8TY9DwmnBe8daMETm3YgGrUhkZYJI3luI78tafmI2ezY0XAUD736OPqSjcqFV4P4Ix4U+InlVzUVc6f8Ky2/x2n5BT5alh/5qg4JMj0lG1XNyHdj9qwC9XW4LXva4YnqcPGsWpy3bgKc9H+PHOzHc7v7OFBDmJNlxarFdlpfUQz1xvC7Z9swEgzjsjk1WL20Cka7G/tOBvH65nZ0Rofg8Y7CZfJh1dQCONIc2LLbj8y8AsyZnIWW1nbsOt6M2hILpk2YhKMtHNDsr+qqfGzbvxsdHh+WTyxBQa4Dr+zqQZ61GGvWzMLmHYeR40pi9jQbUomIWioRjbjR2RlF13AEE6tzYHPIR6udSEuzYe+uBtbVhAWza9A+EMOpIR8mZWRi1uwSbNtB4A0mUBRP4JyluZg+NY8AZMO2Qx5s3NmEAM3iqRkuTK/N4SCmtWjwYHDEix3HhjAwEseFC3OwdE423LZSDPoceOTVejS3NuOCFaVId5sJIARKClVf+wBePhwkrsnHf/JQYrNi0TQ3khlORIYHEdX1oLltBDuPD7JfklhS7cSFcypQUliMEYLDq7S83jh1gu5fSD0gmJddjLkr5qG/qx/vHOxCX3AEeZYgLpxXBVOWG3pTHmIBP3ZsbcSR0W7Il47U5p4cC25zNpxpaYh5g5hdZkB1dR4MtlzoHU70NvTg9UP74I2GUW434JJVxZhWWq6UwbYjo3jsrf10fdOwflkdenwhbH5vO6bXuVBT4MaO/S04PmwksBfDarSixhlCpjGIeo8Ro3Ez5tYWIjfDga0HW1CV50Am++2Ng42YSHCft64WW95rRXdYpDIBN49aSxgWYwDv9XrRqYwQ2QduXHo/mkHm+2QO9Or1V+Hzl/+LLD+Z89tzbJ/6VKC2CPOjcfAPWzj2S8ZMybPhd99ZgFVrJ2PW9EryRY8iujffYpys9/KFhrH6wgmwJobRdvQUvvaDpZhYaUF/pw9r1tehZmoVQcmIrzJ+oKsFOqZffnEBPAOteGvfSSSNESyZkIPb/30DlqypJFBFUJoP3Pq1WZhdS0vRm8Dll9Xg+lvWwtPWilXnTsOnPlMNu12HgbYYfnn7Olx44TxahgO4+rpZuPzSTFSUAVddPg/TKgIYagsiP92IBSsKMGFhPg2LFD55QSmsg610rwaxYnU2CopspHMibrppOuqm2un2HsEtX56FyzZUw5AMoO34CfzyV3MwZ34GmlpaqU3ZtnPL4MhO4hiB8wufnobFywrg7TiNyZU2XH5JHSqKClHL49pPz4KDg7K3rwvLzimHjpZbVWUuPvmpFTD0dSNijmParHR84mMzsfXFBjTS+gqHunDZFB0+8435CPfUI9s0glUL8nHRpXMQ6w2jkvm//4PVyHCncLqrHZU1Fqy/vBijHT2o7/BjktWKX9yxDovrLFiytgjvvbkPveEIrlxWgVu/eSF8jS0EzSjWnl+ChfOz0dcwgNODEVoLHFj6OELJUXi9Q5hYZsT3vrEaE7P1iHt6UJXlx+WfqUJwMIzYUAC//PFqLFpZhY6OLoQxirM2lKKyNh1BWo8/+v06TKlOYuHMCbj8yvlYt7IEEY8OW/Y20WIfQa5xCN++eSY+8+2zMXi0FX2d3fjKN+fi4kunoaP+JG68aS42XDkb3afacOm1C7BhQzYHsg9Pv7oDvnA/alxR/PbH67F2w1xEO3uxrXGEVokAoybH6uHAmEx/1A6x3+qq6zDvH7T8ZArrwwmCEVLaGFZ8lA616mOMUzaTAWUFNnTva8O2TSew6OxZOGvVFMS9ftgy8lA5fTp6Dndj7dpazJpXjYLiPBRPmojKabV4+M4dtPYmoGrGRGQXuFC+cDYtMR2OPnMIF149CzbKqiyrsFl0VCJDaG/sxCWXTcPFZ5VjzxNb4ekbwue+uQYVBZmIDw0ik25ceUUhml/ZhxVrS/HlH69FqSWE3Zua4K7ORfX0cux45j2sXEJ3NG5AxoQi9LSOoqFtCCU1pbBbspCXYcPR3cfQsvcg7K374dT74aGFnzsxB0fePISqijR8/ydXYfmiUrz38NuYWFuGr35hFfKyM3D62CDmnTcd1bMq0Lb9GC5g2y7eMI+upxlbXjuICXPno2D6aux5rwfVNUX40vcvxIn93Tj++mFMStOhpLwIBosd0+ZMwCsv7kTLnmNInT4OePvUerWUfNNTR1ec/KjKTaKb7vLJpgBWXnMThuP5qN/bjE//2zm44cZlSHQMIUalvPjKRYhSUes8YXzmk7NQ6rbhYxtqkE2Fc8/tm2GkFXrT1TNhihpQUpGNHe8dQpyezNx1CxAYjNG6iuKLX16OfFoG8uaLLCY26C3seQNqaCH3tfdj52v7UVeYiURfEM37mjFn6STcQGVUWOLGiQPtmHpWHaatrkX95lNYO2cSFqyZzEFnRqi+HWmJGMIdfUhEQoglZRNVESw9SjMttLzj6GY7VmxYjO/+9hqYImF07WpC+eQCVJdk4PjOY3CV5aFqZhm2/nEz5i/KYE6D2sWnKNOE9EI99h9oQO0UuvfkBZFBHdoCBbmW34/YIT8EOmnqPxo+PPD7iAbFUzFwRYmSyc1DITyzsRu2Ejt6Bz3IrSihy2RAe88odGEg4Emgo8sDXTxKV9KG//jeG3j2wcMomVSNmEc+RRnF/m0n8L3rn8epnSPIqqpCYNgLo83MzmB3UFOdHvLj6IkOmPQJGNo6YPR58fxzJ7DlrXokRr04faQL/SP9aBuKwk8X7fE3GjD8bgdmuIGX/rAbh492I663IUwrfc/hHnT0DOHWrz+JpqONWHvJJOSU5uHEoQSe+PEOJGi1nOwZwUAgDIe8h5wuTzHDiHqHseVwH3Y9sRNzSxM4+NRWbNzRjGEyYtqaaXj6vh2YtKIW2x9pQsthPwE+DztfOISpi2vQMejHAC2nCVOnIL2yBq10r/t6emF1yZf4EtBHowQ0E+nTo/nECGSn5RONPeq7tYZIFBUlpejscKI9GtL4r9bM0bLt9cBsTkPhpKVIOAtQf7gTVbXZ0Ed8GOodpOVqxaYHjiOjpBg7tzcjrSgbdcWFWHvpTGx+4Th5Ooin7t+PNRfPQnWGDgkC66nOISyjcmlqGEE8LQPNfaNIz0igemoOUpE4vR89FZLIQIIulYHt8KCnewRWmw3D9CpP7aXbTQtx1Tkz8fxjezBpSTXefa4BJ7d3YcbyGrzz3B4UlJXg4d/tgqE0Db+9ZzNamnvReNqDp145Dp0sE6DlotclEIrF8NKf3kV4qBPTspJ4/dl9aDjYhhjv+QIBHDrRCT9lMUzvat/hLspkAsmYLG0SmE6h3+fHwYY2WjpMRHpleCtQEPmVP8ql+4iG/wG//ztBNKccYkrLN0Rf39tHAaR1YTETzEzw0crw+cPo7uxH05FWRDi4Q94QUkEKYCCC2SsqMdzaiqu/djZOHO3Atj3tyM6zYvqyYiQH+rHmpvPx5hPHEZb901hHV38IDaeDcGY4cdd/voNXnjiMtfPKkKuL4D+/9yw6mroQCUbQyEEUiwbQFYqh/kgfuo72YvspH+K6OAeszMfGOCwMiISC2H6yHa++1YG8UjvzRLB9+37s7W6EITqqvrmA/Ikov+CTBI4a+L1RyOfwggScgw0eurm92HG8ByGKS5Rxskax7fQQbOkuvP5aOw4c6ENWQQYaT/bDbLfSWNOhb3CEA/kFvHrvEwT2OBwOI574/csoml6BBTdcTHc0hoMv7cAFFy1HVv4EyMv8MXs6Ss+/HLl18zA6ZEKIdQnPtS/yad/vPXboJJ6841c48u4OAm4pQgE9mg63k9YURgmer710kG5gFINUDIMDZixeORcWgwmHDnTATLDYc7Ab4QEPLlo/FfE4QdWqQ1q6AYfePY7gsAew2ODviyErIw1prNNOi0m9/SLvQCfMPCcPeLQEEnBVlavvzOZkZyPdDIL8ENIyXHjrrRYc3HEaRWUZ6GztpmXmQkenD5YM+Yi7F9FkHF7S2NobJCTRTZM1j6Rfur+DSuPE8XY00KI83u6hdSgT8Nq743G9VcMx5pGPoWfY7ah1WWGh96DXm6kgDOoVwQKCeKnFChvpNMonHwUEhZeCEALk/xNU+PDATykW6p+P4ME/6pBzwQk/rZN4OAwzrZiobwQ5FOrctDRMmlOGJZfOgN1lgykzC1VVbtz87bMR6u7CUz97EY7iNBzaMohrz6vFFZ+eh02Pv0VXph7GHDf2v9VMA0fZfvDSDTvW4oUuwvqsVpgKc3Hu1zdgyXkzEQwHkUtrp7nTj8EuWpvMsLzYgflXzUDBsnLccPUU2GT/N/XdEAPMHLh6oxHyqcKRAIU/FeX/KIKBYQT1YlklYIml6LIVw1hWjfd2t2KE7qXJ5kKhTYf1l81EycIKXPWpJch36+FkjmgoiiULSzFwqhe33LYe535yKpqP9mHlOVMQGArATrApJk/mVjrgTISQnWtHeCRJF5EWE11ifUYOyooK8drzu+G0GWBz2mEhALitLkyeMwUb94/g5Clabkwri5Jl4EoXWOg61lXS8nMMIcvoR3quDTt3tCAzPxNuuqnFJS58+55L4HYZUVWcBQsB4GxafYe2nESaNYaZE1yozDVgy3P7cM7li8gTM9wE+b7uIDZ8YQXys1yweOj6lpdgSkUW7v/1xTi3Lg8mutFiQol7Jd8ftvA6pywXUxbWUlENoarQQYvMiKUzy9F7YgBf+fG5uPjzq3DovSasXDsbSZsRF2yYC++xbqyYngvQnZeHJuuXl7OPqWh0Un4SUVqaixZUYf76yZh4bhXOOasGVqtFe++Y9Qrw0gvnqE0h5E/AYUnHT3+4Et/dMBkz8tMQjFqoeBOoXD4Rt39xAb7E8qusVBpKfGnBko+Cf38p3x+FY0wr/EPhQ1/qEqFVoQj5qB5sc2meHddcUosJlTk4Xu+hlTKExfNycGhbGxpo2c2cVQh/IMWBHsPkiel49IE9aDs1gIIMIxZffi7mrpqJtu1H8afH98oOBahdOREpTxDv0Y2LyYeHKKS6aBJLpmRjzTmTUVHkxtH2sIpfOTsLU2eV4tkt7Tiyox2XfnIalszOxaDRgCcfb8WGS6tQWJCFI6docU4vwcyKMAIGFx56+hhmETSvvmYubRgz9hzoRkNXCBesnooJhXT3DrShi+7qFAJ2RkE+nDnlWFQHVNSm4ze3tWDx2YWoKnAAtGK2vHgQV3xuEQ5tqkd7tx+B7iEU5VrgmlKCR/9wGOuWFmLVuhLkTSxCTm4uamaVI8x2lk8pR6YzjpY9p9DVNozCCU4U107BiC+B0rQQuk71oNcTQoY+iHOunoytzx3G6XCMAG7AuppMnHX9MlTWlMFBi7h2TgGynSac6gtjOBDC/Jl5qN/VjNOdAXi7hrH4nNk4wHoqq9JhCg9i4YUzUTylFCsvnQ70jmL6+uU43NiL5XTXX/zjbhhMBDUCZDVpPHR6EHl5bqxckU8LOI7t7Fc/eT+5NAvnripHsM+L9q4g3fBh1E23Ip8W6KsP7cG5V83B8e2n0Mz6R7oGkEfgKVu5CEf2tmLd+moYYx7Unb0IBSXpcCS9cKWZ8dbmZkQJ3BVO4Lz1E7F8wxwc2tiBtze3Y+nKckwhT5vaejF/bgkBPRsnaYXPmDkBgZYuHHy3BZE0C668YiYVXg5cuVnoPdmK3bvbUD4jG5edXYMWuvN7m4eRErOSqlXNXYsf/9dk+/+zRwp1VXWYN/Ufe+Dx4YGfvOEh29jLI/axidb/1jEe/lb83wqS5K/l+cv4vxbef/+/OsbS6mJAQbYTGXku3PO77dh/uANVZQ5UTctBQVGaWgp0570HUL+/DdWTMlA2rQh1S6voUmZioC2Ioy/uRfbsfEycXoiaBZUwmG3Yu/kkdrR66NpQOlmHzxuBKRqi21aGVrpjP7/9XfQM+bFk7RQ0nR7A/U8dRWu/D0W0nCrnT8Tdd+/AS680oLwqE7ZMJx6+7wBCvX2Ysagc99x9CEfaRwl5wNSaDPT2R/Dw48fRT6sj22XB/FXVKJyaibwSC4oqrGg43I8dGxswbV4u3n2rCfc+fkDN001fMhWP/+E9PPl2E5zRIK/LkZ1tQm6RFaOJOO747S68u7cT+bYYysvTcO/dh3HoYC+msK0drcM4uOU40vJtKCCNWQSAsunFePWpQ3jlub1YcV45ymbkILMwDQWlTvj9Hjz+ZD36xd2jQJrCCczP0eHwzm7c8cB+5BYYkVeegU2vHMZzLx5HXlE6auuKkM9+KSxzY/fW07ib6fJYT9HkTLz02BE8+NRJDHaOYvbySvQORPE4+27ZeZUoqM5Eep4FyXAATz18DM9tOolFUzIxeUY6WltH8OqmFoSMJkT6Q5hSm4/pZ1UhvcSGvLJ0Hi7cd+d2/PH5Y9CPejBjcQkK891UQG5ETOm4684dOHW0F4vW5qOhvhsPsl/s6Tbk0lrf+U4TFd4wYjYTgrTkJtEDcMeMePCR/Xh60zHUUj5cuel44J69cHLQpjvMeOTRAwj3DWH1lXVw5puQU+JE3GjG8892IkUvZPb5tVQOFuSQN/2k9+WNJ9E07KfXTrkiIKjBrQa4Jst/1zEe/lb8/y78PfnO3H//+d97ANP+G097P7R1fs++/RzuevwuhOQDRv8HQW0PJXRIo5SWknMejJcfFdS1dnomSJx0rgRxkxR681BxPGTeRsoaA2wJKjX/qK9SfSDI9Z/TnQniNkjZehOy04xw2C3o7g0hyjLLCQLFtH7ky2p9w3E00ZUyJOMozXfC6tDeGxVW+7xRhAIRZNOaMwqVLC8e02GQ7uJwWGtjSu2oEoXVkkRxng3hWAJdfQFYzFYUiAsZCqJ7VOaBdEinS5WZ7UBn/ygikQQKOLCsFiO6B8KwsdOzclyk0Y9ISr4qR9DmwEgkDHTXwtCbkrAzbX6OHUYRmqTssafH6EiC4BOl1WaH3xNBP+lNtxqRm+dET/cgfNEU0i16VItraaeM0DUd8iTQ0udXDxGymDbTaUUbQVa6sTjPjBjdMQ+tulzSmk8L2GpIwR/Wo57uu5/yNYFgYDTRXU8aWAZ5FIyjY1A2XWA7aa7I562LXAaEwzr0BqLIzTEiw+3AANsxFEiyTDOqGeeiUHupoBtokQ7QoszPc8DtMKGzxwsf22SzGlBKBRWJxTDUE0IpwctupUKPGBCkldkub1BQmX/jqmk4+/JZ+M3vd+B3rx6H3mxSfVWQaUFaumy9lYBetpLiGGjtHUGI48RF66qi1I1smyYqPaMGnO72wWwyoqiYbqnfj172Y36Wka65Ff1DIQwFZRMCsp4GRbaDZVvM6POFEIjGUJBlh4nA2NnjRz6t3DTS3jbIfjXpUFLsJj1xDgOZhtCjfzAGhzWJNPaZfBZV1jaGA3H0jGjyqaYtRXxlcMkAF/lWilY71RL8r0FFy5iRvO8fJxKvBqpWhApjRcjPeLEqSD71X0upvmk8nmg8jIGYFuTkTO6/HcYxgERecvbH8LnLb/qH1vl9KOAnn6489t5L2PPc3YgF/apDJKj32VmetMvKM5l6lYndMM+TAmy8lg8pj+OSWOayNEmyyUDVyzpNXshL3vIN8HHeSHkqXrvUAi847s4E4oIqVM2RSPn8FVrH+/gMr+V9LaFDTiVORY6lHTuXHznU7ieywwcHRySVoEVCRioNElf7zsn+xooOorZ8/EUGSCos36Rlu4V+jggDB718U5cFkEY5l8INauMBeWvEwLxq01DIO9KyJRL5Q8IMZqMCrUQsQs0VU26aNC7OPEmCnslC4DBaOagJGLTCZElOnMXECJxmi2yDxT5k/bGEvA5FIaCbLE8JZdAlxZpn29ijpInUi6Y0sG/ZUTIPaWRHyrdu4yxLdhsxkZ4U8+hipEd9T5bAKuAqgkea5MFEgpUbaC0JCAjQCJ/lG7fyMfc4B6bGa/4RLUx64qSbraKMkHcy2Nhp0ia9zIcJjaRNlIRZb4HJyIEtW+qTF0azmTSSN6xD5FbmOQ3Mrz6+bjIjEieDE7Si2Y4keZIkUMsHlaRq4XaUbq2Y8ro4+cc26iwm2NneHFcE9jQ7uob08FLmyWWWyTHAdLK/nsy16hJCO3uXfSEfspeyZUwkZUtoETTZJELWCpKfcfa3mW2yyrRGPIwQm2UmPRYqUhlr0uNR9g0vKFPyGESHcDyKGOVMT5rYfTCwbPkyY1I2WSB/9QJ+Iksp8s0YU/IYHRNcAT+RJTP7RIk4AUd9F1gNNrZFDSC5wb5i/fKQajxIEXJb8klTZPyoLQXVXS2I53xmLPFXcr/fm5agypEgMj4W1H1JJyfMJGXKocpjOok+g41yTb4qw0GrgYeEcVq1a9kDcsrqyzHvous1GWT454Efmb3vaCfe3nYK4aisXCKppE8O3gXrxyo7O9/J9BE9Xh+mW0eCTaxDXhITvsu6LjE+VBN5XmYHXGEKEmVTtp0biFLDSV0yWPg71m+q4cKDceCS/HJuJeekabKnnExSyyBkdSqNCJYMPOkTtcMIz0UoBA5EO0nRQpOZRcs29NJGDUTljtyjIMnHw5XgSTQBh2gtDxVk4trIQzpT3RSUZx1ClwCLoldAQC+bZ0oKKVOew4lwauXLh815l3VKpUwj1g/r0umpBaQudVdrk7RC+KUERRond0izlCFSpcqXByD8J9tcSQq5QWpJtzaIJUjVUru2aJQZx8oet5TlIzoiE9JWcSNkU1UtkdQgtPKSdMiuzlolKlaLU2l4rYqSNFQKwgt1xbaNcV4d0gbFB61fVLSqSv4IQAljo4yikDNKKRjGSDqZE2UuVZoAoKSXPfUkvciMcE2VL6Na6JSqmSMp15KMP4oq1iH7AopSMJisZB/5pIRH45nsQSjgoYYOz1VWRRdbyfbKWk0pSwE3a5WPyKuqmUa+sSLTScQrJfM6WUoj/1Td5BGzipIUANACx8AY2bq40MYo3peHH+piTGakDEkkXBeglHjVFilPlIfqUvlnVEpGeKEWCTPp+KYTorAkaLJOxck8lCQVJ0GmH4RmMWAUe6V4oZXXIpXSRbKPofBFjBopQ96+EekLMbmK4pEQHo31LUkbi2MZrFcoIGeF1YoQeeNHo5KJ1K8EjV9yqd3TYc6MYqxYWEXZlN4Xkf8ngZ+Rg37L1n146vlNCEeCJJ6MlAHIsSpfnjeZbFhqS9ElYXqWs9EnO4JEqQlNBBgzjCIEIhgEBOpBMkSHQou8VhSjhmSdOif6QrK7sTCNZQrD+SuHCJ3GAJ6T+7IuS/7JstSkTM6JkMkfWkNxpk0RQORj1EqaeK3lE1dLStH+aUKdgp1lybIGEVYRFG3QSnlyLd0kZUgEc4nwjIGaLLMyKOJ4zbyyy7IMGmmXfPZROl5u879qhPo3NiCFLBEB2YdPUqgnndIn6lqEbaxKJdQCZnLBv6pA/lJqBGRF6uU7I/JlfwHbBK0CxStpstxmeSkZgepCyBDhJVyxYJkvUWXxX0qsDPJDijwjKmyPuFaqDNIhpzK3opWnAe2ZILxT4iyB5UtZPJM2iBulihxrmxbkBn94KGtE6OKF4gIFUw451wrgwfbFSZwqhpeSXVnYMuo5eIR3ikCRC6GTOERzlWm1MpXlK22QeJWWOWjByalqB/tcYxqDYoJYeyKjYp9r9etEkUkG/pXF5MI+1UEylMXK5D8BCM1tJNyzPEKEolMpRNIq4qQpYuaT6iQ9f+RC8orISn9q1ibzsCgBFqmFLVBlSp0myafyMq0il7ynbAj4adJiRpTjVc6UglByzLIUHczDc+GaGA1KrfC/sEaxkP+UFSbRKuGYwTBmTRsF+MhguafqZ0LJY2L94sdIGdJuKVl1reoD/pP2SrNVdZQtKnvhjUQqueTZB4Jq2Ni5CjqsXjEPF563Uk2dSPingZ/JYMbLbz+Fe566DcGARzXYaU9gXrkB0yvTYOX9FHHo9GAYJxpDODrKvGysgJCeHaoXUFEcJdEUEAEuOzlis0o6Mf/NCNH9kx5Uj+uFWcoeF6FiNkbp1WBk9/EiyUGoxJ+MozQqYBNCDbwnaZlCdYLAptSpNDOvBDwZowXVIyxD1ccW8UcNJUlwBqQkSJ3yI4IshdEdGbsntAgfZR5QypEtsCS/OpTql44fA1RNijVh4iEiKcXJuWqTDDJpuKKXkUwv+weqQ0VKnPCS7RBKhbfCL6lLJRdbT/jHNijeM5KjXsk/80kaxUL+yh9pnwJDjQL1XzgiV0KqZoRo/JC8SoglNfmmCS7jVVbJyxNpzNilBClfbQumQHuMr+NBG49aRXKbP4pCyTtWwAeHhJZCfcBnrHxlNcrveEqVl//ZcKWExnggik2CSsM4lZ9/5Fprk2QTvkucZBDeColCM0+ERgFk8lpNB0ga9V8kTLKplIrPKq1SENJDIn3yd4x6dcJ4AWyeSy8q6gW8+E/SSBDwk2rlswNqp2zpY5aryTJLFLklTxUllAGtHClayqAE8FJZ3cJ7KgEOQFXvWG2SUusqyoTIsyhxySNrCBW/pERey1SM7CajxoKwRyklYSrTihxKJuGHJJYyeFcBPotWfc14YYekEatPpoUSYtyw8ZJWSzeWXtK9PzBS5R0Lkv6ytZ/Apy67+Z8/5yfg98Lmx3DXMz+FL+DFrOIkPn9VEWbPr1TldrT1wp7tgNudjtPHBnDXA014u4maQuY2xDpR3GaQjicTBLqkIwxU1WKFEE6U5lLMI+eUuS5CQToFVGQgSmcLHmrulAiYsETKZafwRywpEYAzZTBOaR7hrtTI8sVUV4NdyadmhqtLxRgRAuYToOC15BcaeSYFaPl4JV0n1SrgZTpxu8QRU6lYiUTLhdLZvKcVLWXLPdLHBGIdSVr1IwSyXqlHrE1pneaWaq0TwY+LADKNlKcm4hUVrJMFSL2aHLIuRbvUw3OWLzQruqQkFikc0wiUY+yvVpXWHnWP/f3nJELaWBkMTKvCWJxKxhOxrETZqcBIiZf7qrixPGPFqbrkngQVN5Zewvg9xTO55iHFnima8ZJGMgimqjol7Vic1CeXwjMVhDg5eK0pB8koUdrA1GSJ5QiNcj7WWLFayEoNsOQWfxWwUMmJFSpBZERekJMk0p+K17ynphpURgFFkSDpM+nLMUliHUK79JmqjP8NTK/RIv2nkvBchJTl857smKOMAqYR0FGgrPJLWpYreQUkVYRQQolkJVoWJbG8J/JwpnDFExlzQpWSOokT2vhPZEjGnfBMI1Pql9tSChOSnvHyJa084DCpzpYWsGA5l0r5K/yK81LGsLjfGh/k738dRLbHgyiCj629Htdfeuu/Bvye3/IYfvf0T5FrHsVvvl6JKbMmYu+TDdi0eRAdwxFkOmxYvDgTF1xdguOdIXzzPw5gd6eOViEZatQhfbYd+XNyVJeKYJnIMAECubYI58WNFqaSo7JLsXr1i+mUEJJd4lrKtRIK5tMZZW4qia4mP4685UXKJ4IpWk5uiyCx60QIeS39oRqiJI4RLEj1Fc/lAz5qPlIETBgjHc6baoCocrS0miDzrwIYxko9vJYiZV5H7qp3EKVUIrwAgszfaQNKYkWsVGk8p7gxTiXhtfyqNEyr4qR+/pNrVTf/KFeX1zJwpARe8Fe4obkvGq0qCelhbtIiKVV5ShDZsnHAldKlDvaBGhJSNv8r4FT8ZXt0UamC52M8kJHCMwF7iVFtl3rlHg8lW1K5lkWVrxSY0C+HuqMFlV/qV8Sq1jMwBelWZalLrSyNOaxFeKsGnPSpDFJF1VhlWiXjPKC4qYEtZUifCC0SlHJjevlqmsQovjKH5uILKZo8ivKQtGJBKgUqfOE91ddj9Kpz4Z6AjaJJU4ACVvyr0gh35K/iDe9K3SqjRCj+CCBzEAvIsWbJPw5EQltCNUJySn+okhRtqsdZhoACU0sCxgmvRQ6ZWmiQali9lCCekXgJklbjr/BE44HKr/iqlS9ly5gTXipuiLyTFiFZ+CHEiczJvKdqN88Zq3KKLCm3nmfCB0ke4ViQ5zxKkFVKkX2tvL83SNIrCX43XPpv/xD4/dV1fkKEmqOQ+RB2xv+yzo+Hmk8ao1Dt6tJ6BHuOvYdPLTPhvKtm4+XbjuLeBztx6KQf3QMptHeHUH/cD91IHGdtKGb7w3hvf4BlGOCocGLZTdNRXV6IQFMU1pAFxpgFpogVxqgVuogRhqAJBsabQmbowibGmaDnfahrHryv4zlCbDx/EwEzynLzsWJtGbr7R9B1XJ74CY9FqDSh0aRIRFAESuLkVwRI2sWDtGluhNZW6TbR+pJNukloV189UzI8Ljrar7gcUowIpY7ALF0vQTbrlE6X8iWdJjySSABWqtIAjLGqbKXVJTXjtTgpizEiLEynXG2VXnPlVZOYRpeMMw/r1DKrekS8BZzUfUapb33IYBOLW13LwT9MJ26zcvFYqpqekNKTIlhShwx8mZ21Mr3wwIx4Ut4iYT+wDYpOliGuknxlNiWHIkWuJR8FnvkTSXn+Kfnlozy8J2WkJE7eShBmyFys5BPy2ac6C9OO76VoZVsYJw9iZJ5JypIypbyUkYOZZZIYA80/Nc9I/sl3lNX8rkz+yetyau4rQTrkL3mjlwU1QiPrFEaKLyaB5XD4iP7lDco/yxFrW+bLdOphlFgLwi8L0wkTmU7yqolE6TPhB8cO+a7aI0WTDpmeEXYzVpMDGWvMkSCbhX+MVHnFIxElLBA4zg/pNgVX0jc8F+9E8gt4CJnU/opuUQhKKpX8MC/TaO2TPpAyRFaYVOL4V0kR2y5pJV76QU25EBw1hakBqqQRRS8phQ7tOyfkHjtaeUpyX2gSelmOsnh5LulVO3hDZkMVDZLuff/kP2/J/78zpDBlwizMqV1M0NP6TK3zk8NIGZDVC+9f5yfxHMgfmuX39KbH8Nrr/4F7/nOiArhvfrEezQOaC0Z+SjNZrg7lWRZ8898nIGN2Dm66cRuO9BhQtCgL0z9ZhZYXunDy5Q6t0SJbkpucczlcKC0qRndvN/w+r5r3ECEQWhWztFPFXBVkMLMNeUVOXHpLFQZ6R/HMr5vhdEnniiAosVHc1bS7dJwik1TyviADg6SRJ30i6MqyYk/JcgH1IRsOHPkEJZwcZBT+VICDICZDT0gX4rWOVaLB9AIY8sBEahamae6zDDUmZflCh9L8EqM6QBok9VBcSK/2FHXMkhJBlqRCIX9F4KRcOWQ5kQimaicplIRqIPNarA+JlTlW4a0ODhTnFGFCeRr6BmWNm5cA5FdLLszmbNRMyILdnMLJk13whQKonZqFkd4keqlM3GlFKCs1wzMQwOAI+7UyB2Za201tHRjxd7EeI7LTi1CYm4khT5RpRlGc7US2y4bOPp+2/IVa2uNPoTTfgcwMeTrmJN1GjIx0YXgwhexsA/roNUSiXhQWVFJbJzA6KnvWpVA+IUOta2xpa2P/DqEoPx/l5flqEr+ny6u2u/dE/DCy/5xWC8pK3LBQ8PuHozjd2UzzzwKrzq74YqVlIMuIpC9KC2UTAZYxEIPDlUJWjgMOs0M9xOrqC6F/JIacfCecaUYMdg3D4+lBTC9LfbLJn3QMDUTJVyNKctM5hpLo7OlG59AgvQ55Qi2BgGvJgCkzHzore0jmVka9PHoQtzmAikroXW4q/yjiHT1IRMPQ25gmEEQqOIqE2QljmhupKPvWSp7RozLE4tDHI4gPj6j3tpFdAl1BEeUkhtSwB8auVspukP1OOWYjU3k5asfoFJWNlJPsHUA8HoYhjTQT4fVeL8cXZSvNQeeEkkTRNuakkXQqN17rQmEkB4eRjIaUDEtQbRMw5LWy3MgFkT2RQ01OJYaYQhpYhIqPq3S8rzHmvx2kjKvWXY8b/0G390N5w0M+TzjYdxhnTT+Nmaur8MKvjuC9I1HmZwfJfbE0+E8AJhCWOaMk5i/Nw6EdPTjWH4O73I70Sgfa3unG4CkPYpE4YmEB2hiSsRSuvfpa3HDdjXDa0lBZPhFmdsKpptMEYQIy0/4vB/Ope8xbVktBIgOO7xgmE9gsIWIMODRQUF3DtkjXCGwpOGLniMbjqcWKArrjFZMzALceI1QCiRgFmFZC+RwTln/cjTjbP9AR0556MYtoT6V15R/LVa0XYWLlcghiKQuD/KEcMIz3vqQUDanl1aIYI+klTgRNk6kz99Uv72t6V4tTk/0i6FIsLQAN6PhvrGMVjXEDKguLcONn83DxNTHU1NipYDIxa6oVw/0JTKnNxI2f0yG30Ijde82YMz8Lt3yV9+fm4eABKz77uWxceo0f6W6CULQAN9wUQW6eCYcOOzDqH8bECaW45QuVOOtcPyZNtKGqqAAXXpqG8z9uQHlRPpYsrsSlVzgJLBmYU2dHlPRedpUPi5cStAZMWH1OHq6+zoyKolLYCdKf/YoF8+cHMKGCdPL4+LUBTJliQNBrRv2hJC66pBRXfNKIuQsDSM/RI4tKNhpzYflSO666xob1FyYwc7Yfnd3ZaGn18L4dqxZmYsr0HHzyulxMrc1CmkOH2ml6TKAszpnpwpQ6N2qKXVg8DzjrwjhKS12oqMrG+vMSWLs2itzcPDSd8MDnB9aurMMtX0vDjOl5MNrc+Dh5UzefFmrSiUP7+6iPqXDY2TqDG86l81DyhRnImGmF49w0GOZOQaQ3F/aVNcj5TCkyakLIWJMNU2UabBk2ZHw8B7r0AgRPBGA5exYybsiCOTsbtrNyYT67GNZZmUhdUolUQTV0sUwYb6qFfg3lsS7O9BNgiDuQbBxELEnvh31uv2UWjGflwTDTAcuGybBkVUDXHYfr05VwrqWcN1P55RQj7QslsFY74XJmouDfqpFXloa0VZS0+W4YTpgRphIUV0gUtwI+TRRF6JTcyynFlnInUk6wY0ycg0pQQSR/XOo/jFBX9VcsP9L2f30/vzhBcfGsdCy/ZA52P3MCb2/3KKtHlrnIl83EtVHmOQ2lGEdkR08cIU8EZrsQIIwRqRC01ghXg5nEy/XypUvxqU9fi+LyIlx25aX4zve+g+/88LvIo/ZSlhLTneH6+MGGya80kH2AGKVOLLc4UUPGv9g9alkK45Qzy3g1oS9gr0BdQIg0cUAWLkrDd29dg+vOL8dXfzgfn/3hEtQsLIClRI/Vn8zBxWtLCCJ2RASo6RaKWyeVKLOeLm6M1pAsApaFxyyYdLEe3hfhkMW98p1d+T6uuAVi3clCadmLRV5mF9rlyZloSMmjZIiqW33uUdog6Rkvy9WiTCNLeeSIioU59uBDLFVZhpBU80O0VfkjQBlPmJFVZFU7TO/cFoArfQBL13Zh9rIw3PkxTJgcQ0Z6gKBIenRBrF6dwvEGAuYk2SllAEtWdsNtGYEuoxumtA5UTxtAzQzZn44iTomvrLJi3oo2FFZ0YfK0QQJgBPlFRvajhfFLkLJMQXu3GZdcHoGz5ASqptcjm0CbkWuDzTWCFWeN4NjxLsxf2IxV6z1wuVoxeWoEVscADJZ+hELD6OiOwZkZxkjEi7TMCE6c0GFoxIPsgj7SOYzv/jCGT90QJMD24+nHR1BeLQM0Sjc3hHSXAUsXpKFmTh6cjky2N4CLLwtg+rQwlqxOYs35BMLaKIaCIZgymG5aNWbOy8esmV2om3YK1ZNGyacArTcO5aQNZ59rx4HDtFAr/LxHOp1BluuHI8+JCC0wmTiwsG+MVjtMtFBjfeTV1hHYB1tgL+pE3s0EudXsmXby095Dpd+EtKnNyLt8kH0WhPmSApgz0+G8qgxWm5cGQwuc5T3Ao92wm1ph8Z6Afp4PpltcMGb1wtzaB2u2BwZHFwyLbIxjfDAKS00udJns/8eGEX2lA+HtJ6G7wAr9DDsM05zkfSac1WmwFmTCVmAlQFJ5zkrB8zaP10O0gM2wFepg49jVAkcQZV1TriLL4spr8ql5VfIwQz5NYECE92Q9oMAeJfpfHj4U8JOHAd2tUdz/w734/a9Po31IBluE2BHlTboBMi8ijaZrYTEZUEVLz+Wyq2UuspmnsFEYpc2qCXYxjgxbOH8BfvzTn6KzswPf++538LOf/gS//vUvMGFCFX71y19hyqRJAqtEcooWXd0zhyqRQcMzHgQBuibCcMEA4om6IR6/Zv3xYP1qvZbM48h98asNCVxwYT6MkTYsnxHFiowRfGqhEd+9ZSUuXDcN/iY9tu+M4sjeCDI4cHNr2b5cI+LUNAJjJlqCJgqGtEdpR4KwxKt5RDlUvfzPZsv8lPrH9CSOqcSVFVqkAWKFSjsFpNkWJhEnQrglbRULXIpLibsv93iI8hHAFwCVvFKPBunMx8GYlIct5iQGe3103zxwus1KWcRTAfhodTvcdGFbUwj5OJD1fpSU6dA/oENjQxjZeQYMByIY9cVQXRpFbV0Ija0RBGVaJOajsRlDMBZCT28Azz1jwGMPRuDzxNBwSIdnHneg4fBUvLe7GPc+msJ9jxlRWR1jPX68/qoLr7xsQ1evEebUCDq6BpA0d6Jimg07djvwm58bcNuvPDi4W17lS6GzHTi4J0xrahhHDg3S5TSwThNGBxLIcAL1xx3Y/W4Um7eM4unng3R56VL3ExAomyFvDJOm5iLQVY1Nb5bh1c1e+CmuoZAVR48DIz4vAtFBlFcFkTT1YOuuZviDNpw85UZzswn/8WM9fnn7MPpH4zA7LCisTJCeXrrcA2hpHsGB+jB2HwjjlbcC9Dy0dZsxkWuTEbGRKDzDHUjMp7xMoLoYakMq0IJkezP78zT0UQOingSCp83wN2Yj1ORDxESgLLMhYu1HoGEE4eEgEv4AvQ4qtAmZgJ3u79PNsIyOQn+sHQarH+ZgCpZeWnEtdMuDIv86mJwW6OsJrgWk68pMGOooEw1NSBaFEB32IUjDxUSlHYYf+iM+JHpH2Kd+0tEB0w0JODtsSNwxDG9bF1LUpCJaIpBq7lZkkZeiqJOkS562x3jJruIhc30i1TKxJLL/rw8fCvjJoDzVHMCLL/WisTNCy4MMlclyNYEt52wuUcdKUFg504KP0bT3BRM43ccOoVmqTUjTatFYp55izZgxAz/9+c/gHR7BnXf+FkeOHcXhI0exceOb+OEPfojCwkI8+PDDWDB/PgFUbDkGQQV1jDWLAqeBn2gnOqMKfHjOSLExZX5IvowvDw3E6hLwFQBRliHblDnHjfnT83Fi10k0H47jp7cMovtQFLOr/Vi9oAD+k2Y0nuzE0uuSWHW9CdVLE7CmS8eKIMicIDtcQIllyytxKo60yUMHgTYFhqxbhEHEQnpD3G6xBnUyaU8rUiBOmiQPJ+RNztgYPwUUpQ1aKoFNnrOtBqmL+bW3Q2TCXftVVi4tzbiRh3pwIJYmLSe6ejPnuXCaQr37oAEmugUzpuagpJjuTpqFQGbF/NlOWopeAmUA+w93Yd50Pd54lUBhyWZ5Jqw/FzDRfTXqHazLrjS9vEYXoeSXFlgwawowGknCS+u3vDwMuzMGXyQOp8uE5lY9hkftCARAFzKK4wdGUDFhBCca9DhxLB33/i4NO7alkVU2TJ1mwYwp5FUgiGjUS2t7FEP9XspVCqPDg+T1CPyRMLyjUXoVBpSWmOkCGyBflTE49XTfbIjRFRZV3EOQCMT16BgYoJXWD7eTMtxiRm+fHe9uIf9NeWjry0T3sF3NVW9/txONbSeQV6KD3e7A9Ko4ls6Ky9QhLb1MhMI+9I3YsH9vEJNrBgmEQQz1RtDfEVT9JLpPPbjgIXZgLOlDzB1FOE0P2XTWAwtiU930iFwEOBvi5kwMvaDHwBYrwqV0W7ubYDg3BWNPK+Ll7I9GMwLktzy0iWaZobOwbDMrqSWvSpxIeFleBtt60oToa10Eex+iBpEHWmK0AHU1SZjfHIXTzLK2UcmYhug+hKDnPVMiTPeUFm1YXLUE3WYCLBWD8NQ4IQNhvxERf4QyJoqWY0VkS8RMxpHIMuValuUK6Im3NWZ28JDf/3eCkPyhBJnEFNNWuaIUfv7X3DSx7DiQ89IM+MQlWfjKL+bBVpSGZ544hsO0JERXKHAkk2SyVYLVbMFNN96EWDSKO++6A02nmzgIOcxp4YnJvHPnTvzg+z/AKAX49jvuQFlJMQVUZhKEuVKWlEOQICnSMQJmamJW1BTp0uL4ywvKIgeW1mkyKASs4gTkrBkOfOXrs3Dw7WHUFMdw6Igfq9ZRYCxWRH0GOPXdWLw4D5aoGRa3EYk8goGebi+1rSyJkdfiRNsnqAHFFYxJRaRNm/cTHsnTPqmXseqe1C3XY8AshIoLwbMzSz74I48cFVjTQhUhk/VRklpNNMtsNtum3uEkD9RTXcnK9DL4tLkXeetFuxejsBdXxNRL+/ff7UPrKRvT2nHJZUHMnOkh4HEwWH0472I3AmErzj/XgpLSBLJzYshOS+HIQbpwljjS3OChQ7o7henlbG/ECmeaCZmZRqRlR1FBdzXLPYDi/C4UlPWgoOoglizZgesuH8FXvuSne80BEqfLRboi4QHMmBmni+TGddfn0KK2sa3dHHg9qJgSwNU3WFFcTWvLBOTk0NJMcCATAGL8zcuNw53mxPCInUophl5agEV0s6fPsmPmHIcC5DmLiLIGeTodRX1TAFOnt+D8DQ1YuTzF8uw4eUxHK9WL7CzyLpmNplMFZHsJLrqoCHNmWTCVbRELZhJpvOXLZpQVJJGXbUQgGMSVl9tRWJSBnHw9QgEXXXQHzPKGBwVRjAEyXfNqHKS3Qw/vHSPov82PwHAeot5sBHbY4a+twmCrjlYnZfT6OlpjlJ6ydOgb6GIX0srd70OKFqChLUQZcyO5MQTv030ItvphOWcibFvljeUcGCozEd9Ll31+LuznTWKdDsoREUxoobyZhWdNI9CJIuE41NMaFnUtfBX5FRwVY8BIel26GGzdBOlfDSBsHYZtEetQho2AmxgMmmxJPvWglO0UJS3yrD3llXGuie//S+FDeeAhVs3pxiM4dmin2s9PGqvngFdWCwdrYaYJn/3aRFxww3R0dfTgJ789hmd30ZRmWTJQXaVO5FBjDR3ywNMawOrVZ+GSiy/Go4/+Cbt27Ya8IK+xj2Hsx+v1Yv++fTjvvPM4eNKw+Z13pdd4SEoN1Cw2Cyrm5bBzUmjaOagmOwVs1fyeJosKXLSpRuYhwJiLDJh/dTY++5m51ITAvtfbseG8dPgCdJNmZhFwcmA0pKOhdQCxLC82v21A4z66cm8l0HcwjMgQoZZ8EctMalOLlvkr71fKgx8BMlk2IFTyLuslEeSX0KIUBvPJP2mmemrGa4qrSqM9j5S0GvEiWFKeLEVQ6xGZRrvPnzGQFaGUe8xBq3CsfBFGnsfiJnT1mbB9awAHDvTCYjFi1qwMgpsRXW02ApoDUZ0Du3YSUHpMaG1LwRtgX/em4KKrN3mCDsFgGp58IgN1U8wI+kI4uDOApg4vErQaiguyMG2mEadbWMZhMwrL9LT8EjjIvm9s7KZbGqabqEM0Ysa2bQ709ZtBz4vAYUJOlgknD1tQWWpCUWEKFZVmmKwmNDXY8dQTcXT3uNBwUofuLoJBQh5C6TBKa6ehEQQ+I0HLgh3bo+ho16mn2WtWuWgR87otgt17A5RtggaV2OzZVuzcoae7bEaK7v7zL3ZhxE8rri+BQwe86GwJoaUhiT6230NX+dARKLArr9DhnfcceOdtWpBBUWR2dLXTSqSVve+gDXv22NDbk6AlKTtl+xXP2VvQubKQqi5jX/fD0hmmtRahxZcP3akYYk8cp2qiRb44ly5wAHpartaBHiRKTEjsZfzbMYRHadnXlMFAdz61iGbnPgscX6iANVYI054EAg8fQ7TdB2NRFszMh8FhmPLzge4I4k29cE2uoEVIoHMT6rposc9wI9wQhjnTB0dWJvTsjySNjpSOAJtFQXKxQyj75qEMZHzMCbfNjpE3BjlOhwi+Im4i35RP/udwVm6ueq4tsitiKP9kMP5fDv+dBx4fylIXo9GMja88gkfu/yn8AQ+Hn5EDTeb6dMiy6nDDV6tw7nWT8ebzh3HbY31o7GJHUAOlSECcAle4KAeTLyvFyT+2omVLn7Lq6mprcftvbkdHdxfLZyf+RZCyxT1etXwFvva1W/H5m27E5q3bCMxiZAs4sN8yHVj1hRroTTG8fdsJWGi2K8gRkFTAwj4jSMg6xbhRj9Llbiz8eClKiy3IMGbCyH4fpmBf5B4hH4YJBAXUjS546a43+IbQTOvmiV8TBDtiSNn9BDgfEj6CP/kiC5sF/kUcWLwCPAnagxVeK5dUE5wk+SBCIrRJF6gzEqfmUySGfSFwKc0SB1fSaDnGbysRU/lV+WP3BQAN8sCEdUm80KCsYPUEWNKJBUiQlP4mnRa6c7IPnZ1jSlxHh4N1maIYHmAa9peXfUXkp+Ck4DAbkJ1JlzKYxEAfUFJmhJHW10Av1IfrpX8ystOQnWfEwEgKvpEQrSmTshAH+2jZhMKIcrQYSZ+FFXr8LFtZR4QPCqvLnkCYvHensVwKtNVBpYswRoZSGOyPwUggFLdLLNxEnFqKPNCpXWTIAwH9hFFt5WQ1J5GeLrTyHhUtvT909nkUj8wGC+85qdgoE2YdrPoYrcaAUlg6EwEnzh5MWXgtNMRhsJJLLDc7yyorTNDdG4ff50GKPDGayeO4EVaruPtmyEeUpNfoCpBGsYhE+dB9zCkDVs4HClqQUWmFKT4Mv5sWXIcdiagfyXIXTGEXDK5WhJvoVQQCiOdmIDKSBuNPTsH0jSzAUYjoy22w3UzX85kcONeUInzbQYx6+pGaXQzzNTaY5NvB6RFEB7thGi5HpM0L78N7UXjVQnjKI4A9CVudne5yEuG9bEPUg8y6CYhuSSB9ThpitPS9HHvWGUGETgzCcaga9u+aYH4qiY7XOjHY1aE8MzJc6wPybNxz0iTwnxdE9v87S10Euz+0IGazVK1MYLrAMrxXLXNh/SfqsOONQ/j+vZ043hFVT0JJm8YlHmqh7tilDNvKCZVoPn2aWrOPjdDmKf4yCGbLko7de/Zg3959+MVtt+Oc9eu19CJpkkZcO6aTJ6DSUAUurFfm3ZQ7KaNHnn5QKDPXOHDejXPgSmYhYs3AvXcfxR3/vhPb6xtxQpeGrLwsDHc1o/VQO1xZHAj5Vgx6oxjydtJP99Iq0VwGgwAMB5K92Ij0Mit0NjPL58AgAgrUCSCKW61e5yH9cqg3LkRohBRFuxwEd/JQWxQsYMVBLW6FLLoivZJBpWW5xrHNGliUqkM9PWYe1U4diUrRzZNFwmpxsCgmeeiiKqO7KaDCjMwfDRnR3ZaGtpZcjI5koKvbgm4OyhGvDgODfoT9XrqEPgKZn1aNF8eOj6LztI9lEowIEm6XA5UVmSgpyFO0d9PqOXxoCJ1tg/ATEJtbPThw0IPO7mEMeQIIhml9BULo7/dTwfo5mPxUuGGEQrJLchjhQBj9XQFaX16cOuGjtU+llOFEVi4t0qiVQl2O4sIpyM0pJBusVMhUuFEj3IYsZGVkIyMzneXp0NMdwNEjAWVpdnTSfaRSMJJHsvFuZ6/QNqJ24+7vHSFrZXuyGD2YMBUpLcqE/AZJawCjo0EE/AG0nh5B/dFR5vHQUGB6gn7c70eUin+IfJK1qLEYQU829mVXGZIcgFQe0s+S1mCloplChRkPI+bNhMkRg8ndCUdNBDZXEIbSTqRIi6HEipQjD5bttMLn5cMwNR2u5TVIHCBAy+4l6WbEpnjg29qC0RMnaJiEYa0meFLuUjkjiKX1kS9G2EutMPo5FiggsoTcXZqO6GH25bYuhN7uRf7KPKQNFiKthO41AT6U70eiuA/OcBKOPBeVURpyMwnoz9JNng2U3lKJvNoiJaZi5UUoPmwprWmRv//vhA/N7W05dQRHD25VwstxpEJhOnDzv9fRagrgqz9pQOMgKyQ2kVdqoCorhGU6S+3IrU3HwKFR5fZeccXlHBB92Ld/P9P/dfAbD7INT319PSrKyvHxa65BZ3sHBbyT8RQwAk/BnGy1CLV9L91eWhTSOLFKtCYSHIiGRloVE79YgNrYTGoOMxpO9yLs8aN8hQ3TJpWgrZnA1d2P6to8uPMzEC9w4WTAidf/tBejh0dhYV0IRzmAo7TiUjj/Yzm4/qZCXHlZLjyROFoaaRGynUrTsOIzr08RfDkOFT80PaRZLZJIrY3kudAoykJBFIFacVwjnvfll+mZVswgeQvBkZGLuhkuOFzpiCQcqOJgKC6y0j3NRlFBMWbNpFub4aZFlQ6nNRclpbmYPCWbFlAGXJYcFOTlqHmyebPtWLnGjXnzijB1UimGBtIwpcaMrHQ3rQIbasrSUMTBIuvW1pyfiyuvtmNSTTnmzDWhbjZdxXYjRv0ppLsLkOUoRVZaLrKz8zGpKhfpjjRY7Wl0afNQlJUPsz4bmekOzJznhNVkIcBQieqssKfRqkmzw2nPQ2llMb77w0Kcc64Lc2alo4Nubd2UXHzi2gysWJ5BzuWwC6woyi/AxElZWH+eHqtWU2GNOBELWDB7Tg5dVTtiQTfKCosImOQBwbG6NIPqwEJr16UWcbvS3PB7ZH1eHBnp6Zg6LQ85pDuOTBQWZZNnOSgsTkd5lRXpOU4EAzK9EKNlmaN2vjbZMmj9OWDS22EyuNgvVDp0sVM0r6WrDFRAxtJ86GeSd9uBSK8J0aVuGE7RqA6TtxUuhNuZli6os7AakUd7Ea8fRvbaShjXUA4SmQg9sBOWhB7WhaUw032NvDSC6BBlXkDW6IJ7fjWVG8dhP5AxtQL6Rh1GXzoJf9DDMeBC3uoKOCdZYKM8ZRFUc4ez4HmkG5n2XNjWOxA/HYI1mkLZvBIk3vJDP2pB/mUEzKEg4s4I+9KN4CEf+toHKZXECI4pgQIlm/+i8C91eze9+ggevf/HCPh8akAbae1cdb4DX/zVCvzqe5vwi81huhkyeAU0tYEr4BcnOBQspdt7SQlOPNCC9ncG8djjj6G1qQn3338/5OM7CinHgjavJbSyAKGXvwkSXJCXh09edx0WLliIN954A7+/63foH+3FvC9ORZxu767fNMBmY+OZXu1GoaGvmqdI0ZOY/62ZuKR0GewFBnQcb1Lb8PhdCTiKAggNyWp4avdOMybPtON0hwX1+4/RZR/AqX0e9B6lgNBl88QSWH15Li69JA8vPNSHtAIz5s5x4M6fdaK3PcSBwY4wCbCxelqekZhYgwRfum3qhXQSJBacapbSqbTg5Itd1PKpRIQWhOZIqwLGTEVlEfIQnjscufjCraVYOCeKY0eloxMoLSMwU1mdbs4n4EWQ4Q7C4+Ngd6TTTfLCbJYHDhZadfK6WQ3CYSdd3ePwj3aiu0VP186Gy69w0poB3Bm0HmJ+NNIdm1BpY1uSah4sI4fu32g+ju6bT5qbCD5b8PbmFF55PYRLLpqExfNtBGLa2uZKlJQY6UbTfR00o3yCGTa7Bw3HogSPZuSWebBjE3DvfR4KbxjrLl6KRbNN8HsHkUNrz0FL5rEnB2nhc4CGyKFUITwDLvT1BlE1RSbg9SjIj9LVpQVn8RNoCmmd0bprDaKyOsS6gIZGExymQgKYj2BJNzZixcYXUrC5Q7jgEh0tWj0efiiEfXu6cNVVmbj0iixavkYMDYepNBzoaXPA6SY423povQdx209HaAmGsHr9RHz6+gTdeRoN8SAOHYpo+Xi88EQHlURYPY0XF96YkQ/kZiPRL29WyFKVLDoP7KcYO3E2XdxM9jEtUyOt1dCBFuVWOqdOQCqP97tId/1pGGWD2upi9nsMsVNDSARGVPv1Nifs02vgnpYGm2z62hPFMNsS7OpDjDJsstLQmFIJB5VdikrbaojB2+5DF40GFwG3cGElkBODnbIZoVvfuacFJqcL5VNzYJKHeQSVIOWwqeE0+vpHKYaUQ4bx4fivCDJy/mVveKgHHrT8jh98D+FImK4cUGTX47M/nApf3zC+82AXfHESwkIlixxi58jQld1vXaUOZfkNKssviEsuuVg9yT108ABbIUNbDXlBDDU/J8s4cnNzlVsjrpG4gZ6QD/WHjqCnpwsbNmzAtGnT8NaWN5FLSydpTKJz9wAlT5Z3CKs00BAAJf4hwTIzFzlgzjSih1ZqewthOZ6NUDCAgw0nsfWBdpxuH0XrCQ9Ov9mJngN9OHuDHdWVLkyca0ePJ4rukxHm1+OK6/Jwkm7JY3d3092LYc7CfByvB+y0pi68LpNtS8Oq5S6sOjcX+qwUWhtjasNWWRAgrRSFIJ9plPdU7dk2zF3lxNoLLHDmGOmWJWi5jFmABED1QEM9BGE7qABKKopw4UU+1EwM4dhpPwoKCFQNdJlpzZaU+WndRHBojx7NjTXYtzdJ/pxApjuAnvYoXn1JD0fmMjhsuXju6RMIxPrhoHs2OmzF/EUjqJzox72PZMAbKQAdPOzcHefgoXVE0NAHDWhvTsPwIMGU/Z6bb8bJYxF0dMVx4QVZpK4DL70WQllZBerqyjlwKxCMVSErr4YWGAesfhhdPaMoooVa35DAvkMEF3MaPv6JEnQ0+7B1eyt5koU9O5w4cLSdoJLCsSMpNJzMxYuvR2HLHsCi5SPs+xABHcjOSsDqcuPJ51Lo6zYhP9eNbVuBk40hnOzwk0+XYsqkeiT1SbbTgaHREBYsDWHXPjPKqr1wO6M4eNCCOQtK1Ld/u3r6EOzrIGB64C4KIxi3EuxLkF9sw7YtQfT36HDRlRkw6OJ46P5hbN4cpL5hf9LjqJvvxpaXPLAY5FpGAP+FaEgY7EhUFyCVnQH0RhBt60EkQAVrdnNccQAPGhBvplst7zKXZEIfo5s8GkEqQnmxWpA0WxAN0m1uGWRZlOf8PCQdTiRH/Uj2DCB8qhf+kx4aLRYYi3MpfwUcc0YaJ2GESUOM4y4YDCHqDWHIE0LS5YRZphNGwoh00H0/6kNPxwCstJCNaVaEmCbgo+Ls96G9qQ8DXnH5NaCQuWkNCf514b9j+f3d4Ke2OlcA+NfBr6XxKLXddt4PQd69vXCNBetuqMUf7jqMN+tlUYlYidL1GqO0Q8z4JNKU2+s+4/auWb2GGjmi1vbJtLGy9gQt+SPnZrMZP/zhD3HZpZdi0qTJGBochNfrp7sURFNzC0ZGhzF33gJsfHsj0mpptRkS6Nw5oFmRQgnLkbk2W4UFrlonErRowyf96DF0oitAQc9PoGd/D0693YOGoQB8oyPw7A1jtIdC4Y0gb5YJ2ZUO/PTfDqOIrlTlJDd2bR6mW2xHVZ0V770sQBlAyVQn6qaVomKyGx+7zInQYBivb/Ri08sjCMV1+NQVtFxMPjTtS9IikDV/pE4elNAayK+y4OZby7Bkbi78oTDmLbLDQxfr9PEQnTTyRNxc4cs4J9kXeUXU3FVRZGVHaZ0F4XbpCBYU+JEUikvC6OwA7ronQFdtAkapxetPN2HGNAdCo3ps2hKA2TUHDosZb7y6FVaCYk6hGZ7Rachy+1FU6sPOvQ5Y6f5Z7aM41dyL9CzyLRpFbkUYrW1pau1aTtYwXJkmvLvZgEGPH9OmZ6G9w4cXn9UT+Djo491oaZEPso+ir8eMp54axZZ3DrPhXuRmhdHcFIdPFlCPmrB6ZQKvbOxBYyP7o68YjS2ZdKWbSRtw5EgEg4NudLaPoIRWXHFunNZZEOGQmYrRRbly49knWtDWTvnKyMHh+lb08X5TJ5CZvx5vPPMeeTjKQWHF1BlxpGdGcHgv3T2bFw1HY3TzE+QfLVZah71dw9RKQXT169DemuBYSNCFTmHfkSHs2K5D6QQTLrmMMtYVwCN/CuJ0S5A8ks8SJFBZm4a3XqJSoOUn1nlCZ4Zx7hQYvz4LiZlxGKZzEK6mm+rLhoFurPHabBizh2CYTzlfVAT75HSYLy9E2vRMOObkQrc2D/rJZmRMzITlilwk2KdJsxHZ366BY7oDqXqC2vAAx60ZWYtrkX1zFVKTfXDMdSBvXgWMPhOKryxF/nn5LMMG9/kEW46y3OlFqLi2AM4aF3JXpSNjTglcBOaMTzlQNDUbmXTp05Y4YK8zElijGOoTYNbGv4jg2Nm/LPw94GeiFag+0SCbHfwj4Cffb/ivLL/GU4dx+MB2xKIxZNuSuOE7NWpx5Hf/0AqPfAuCjPpLBondoll+duSoOT8vwc+PyTU1qKqcgIZTjfD6vBzklBoBv7E8Yvl96UtfUvOCQwSmKz92Jeqm1tEM7+Vg9WDmrJkKFJ9+4RlkTqM2pGbs3CVLXQzUziyBAKMr0GPGrbWY8fFJMGeZ0fPuIAL7I/Dti8JDzRcsisLS56JlSYAuptYdMmL61UVYemM5nAVWnHhnFHueaYfNZUXZLAfq9wyjfHIaTBkm7N9IECfQLV1ViaoZZVhE6/O+24/g6T9206oUly+BE7sjCCcNOP9SO15/OkiXKK7cG3llLb/ajJu/mq8+xvOd77bBOxzD0tUOuldR1B+hW8d4xUtin1pHxSuxBOO0GNZfZod8r0MWBRvNdtTU6OmuxjmQLQhFgYjOhUVL0rDuLB9/PaidZEcxXePZC6KYNrOa1lkIM+c0Yu5CG4VFB69fXmUSazsNE2t09NZcCARjWL8uSkvIRVeXQEXLb9nSOCxOA62qIIaHk3jhebpawSABz4615zgxZYoZs2fSqjswiFCYyml2F97a3IsjR4cx0N+Nq66Iw54mDw/i6Pfq0XTCiLrZKSxe5sS8BS4qETNWrkhg3px+zJ1hx+QqtnV9GlasCCKvJETX2Ij8fCuKy/MUKMqi+gnVScyYZcG0OiqhOuabk6L7a6LgZ2DHjgFk5wVRNoGWo8WGo0fMWLYkQUVqwGNP04qlhV03I4FF88O0SIGJtTacaJGPBcVhlDcbLEGYjFH1NorNYSRQB9HWk0R5CbBiXRKLl+pRLIuTrQa88UoAejMtZHqIBrcb5osnwDSNVttQN2GHcmkOwlJrRrySYyzaB33uCGIhP8JhurKlHG/ZEcTu60PijRFYpifhd3bQ9jbAGmZfl9kQ69Uh+6ICWIYo26NxeI51wz2xCEXXTEFI309ZbFJAn8hk+bQgDfRQgpRfo5emxYQQQt4ROBcQ6F/ohz9tGB47ffeeAAyVOvz/2PsPMFuS7CoUXsd7W97eW9e7tuO7x2s0M/J2hJME4vFAPEAfCD6M+DBCD/Ew4oMfEGYESAIZhJCZkR0jjXft3fW2vD1Vdbw//1o7Mqvq3r7d0zPqnm6EoipPZobZEbFjx4q9IyMjq91tFD4dwMovbmLseB6tY02UPreLnXWCH4HCxt/XgHsp4GfanwBQwPeVgN9LeeDx1BOfQ6vZxHvfFse3/qV78Ks/cx6/+pQmQSza89we+M2kMMwR0pm9NRw7ftzA7Dztxc2NTQM7cx56SrCXFhfx3ve9Hz/zMz+DX/7lX2b8c/ieP/7H8I53vB1vfughfPhDH8LHPv4RHHqIpgW1Kpm9IVVcgME65N+UR+5UHpf/2yLm3j+F9etVVK9xdK710d0YoJlmR5mcxgc+8D5cWbqKdCaF7/jBs7j2xAo7wACf+4UllGmuRDJh5Gfj2LzRwOyJLFq9EJ7+WIlxenj3dx/D8EgSjz+7gg/91xvY6XXwN//l6/GtH5jF41/aoAbUxvd8Xx4f/sUdDDoEL5qx4+eo8f3dGcSqEfzo35vH4cNJ/OBfnMCFa3X8+i9tYFDVOEBGEChtfZ9xRPCnL5sRVC8E0KDmfe1KDD//c9pmqo+VdeCnPxjFJz/VRXW3g8f1acovlLC43KVfBx/+jRYe+1ILX2SZnn3uKp56sk7eRalJhWhO13DhehO/9zsN9JpVanxb+NVfqVGzGlAbK+M3fquNL32+i3ma5Fev1/D4YxXG3cbS8jo1pCZW15q4dj2OxZU4PvPZFhqVBt7+rgiKo2H88v9q4+K1eeyWqV2XQ7ac5MJTQXz2s3VU+11cvgwsLlLbfbaNC5c38PFPrOAzn6vzCOCRJ4BnL7Cjc3AqV6OUlTCWbwDl7Qo++tFtfOQjZZarjc9+rozf/ahM2RZBmRrub4bwxBcvY/5WA/V2D81qBx/69Ro+8XsEhiC1v6eoEZ/voNZkeKULRGt4iib8r/4mefX7HYwVcnjrQwnKbY+gmMB2tYtPf6KB5TUgR1ABTcurV+LUPuOUhT5+/r+UUSlRq+YArDkWWR/hU0MIncwiOB9FIBRFpLeG0M0t9HnE5vKI3ZyhqTqM5idWUZzJIZTQjA1buB7GyHdSE/xUC/XTBOJfqGLoG0fQp2Iay/Qw+GIbYcrY1pMLKJydxOjJIWxuX7Dpk/z2OPrLYcR3gCa1tnCmj9S7qPV/vIzwZ2IYe1MW5d9ZxdB3jLHcPex8fBsjb8wivB7CJAfvxuMtTH3/OBY/vIqFT6/RctGKPq9Dvgbcq/rA46O/8XP4mQ/+E4yGd/BjP3kG00cy+BN/+Qk8vsIImtS6ixP46YHH5MPDOPPdh3D+Z27hFrWBcwSyn/iX/xL/63/8Ej76sY9RA9Fyj31n7+/y+Nt/+2/h9Omz+J4PfIBaRg1vIeidO3MGly5exu985HcxiPTxph86h06ojc//q/OIJKMEDgpos4+Rbx3G8JtzuPCPruONf+csyvUqbv7nefTKXY7oNFmO5pE6UkAw2ebI2sK5h2eQIyM/9K8ewQRNkaWLDdSu1zF9Oo37//gYLjy2jbNvKaJV6uGjP3GLoNPF3/upd2LqniF85Oeu4qP/4RJGz0bwI//u69CoB/CFj17G459cx098cA7f9/5nbJv/0bNx/LV/MI36Whf/+h/P463vHKFGdAS/+Xsb+MivECSWG2buagGMbVhAjVifi3KcDLi1Vr0gNTWNyBG22cDWnUkQmnV2NEEkG72tdXFs41CMJhzjD/QSZoDaLelqCy9NtncJoPEE+RADtPuUXg6IRDUJwYGhGYI+WakF7I1GkM3LdBxYItICmFYJQmEmYlltjz4CgqYmO5SZY0fH8Y3fHsXSzQF+97dKqFAL1FrEIMubjjEu09YpEz3S63Zp+rGO9l5PgHLIQUtzFgPSshWbAXbmZJzyx3yk1mpNJYW73eW9PgOqdYNR1oojRIL1CEUpxy3SZR7SsgP0SwRZVybtD6gRRvXiGf27YWpWGlbCiMYtS9YTlP02ThydwDd88xS1xm1qvD381q81aPVUECetWIJMbXXQYf6xRATaOqy8rdcqm2KFrTuUohAbTdO0HUfwdePovTeC5s3rCM9z4F2sI/v2+9H5H9sIfesItp6dx/hbR1H52CpCb0siejGG5ATL8islBH9sGI2/1cLIB0c5oGwDvx5App1Fp7yFp//b5zB+/ync81deh+3BLTSjXQxnR7H6s+uIptiXpsgbAubInyXA/noTC7+2hnt+bBZX/t0NzPyLw9hsLaL9sxU88CfuxcUfn8ehP30Il356Hqf+/CQ+/VcexUZtm+LDP3voRja9yk4y+aqu84uwI9w7McAP//Akzrx1Fr/436/j/AYFSZLzIk68U8d1znHy8qVL2N7expEjR5BKJAmwt3NYml+Po9N//Pc/aU+s/sVP/AQ1hwo+9OFfx7/6N/8av/KhX0e1VuUoe6B61M/Zx5iDNKYgaqU6UuMxJApxXP31RYzcn0E4GyUYcFSgifXGH5nDw98/i8QoO+LlDnLTKXzxd29i9swUPvD334dz33SYHUavcgHxfAyjBMpYJu0WTNN0yx1iucn4BgFpu1QxLXrQCWIkXcSJIxPoseO8709O4BOfq6FLkEoVQ/jj/w9H550I/tnfv4EH35rBt/2ZCfzUz9/A//xPNx3wWempebM6ejAivrCb05wSn2mOkScxolST2kizyg4XbnDAarNz6CFJE+FAnR2bJha7diykLbiYhiNdLNBFnOAXJ9UQtRWZ4MkgwbBDWjUHkNqRp04AaBH4Ihxd280uWmWt72N6ImSAwNTpaEOLAbWcLFLxaRSGJzAyNoKRkQLi+kwjmjb/+Nu/MsAnPiYgYno2kbTWfi+MSqVD+m1EBOksW4SAp+3PtItNiCZ9MpJEKppAkoKdIPA9cO8E/vJfn+YxiXvvn0CtmqM5PYYf/htzOP3AEbz/26bwt//hOP7aXxvHkcNT+Av/9zR+7F8M48/8ucPIJtneHJOnJ4fxY/98Cn/nH03iyLGjePihI/irP3wc9953ktrpIbz960fx9/9eEX/8j09gYiKNpRslfOSjBO1qhdrdDopDCbzu9RP4wR8axge+dwTjk6RzcgLf/IEJ/IkfnKAZPkwQD6NJvkoF0PeTq8u76F4rI1mIIHKlCXyJ2nqSjGBbRKtsV8pLfIdWBfnSpjz2V6psC7YxZbizUUNnu872SSB6M4DtH19E+adWCYg7HPQIbJKFaBTl+S2UPruOsWNHEGnHUGW6sT81icipFOVygNqnmtj5n1uIv7mNbqRKDbTLNF2s/MclVL5YxqH3zCB6I4V10glQQ+5ydFZ7l2juyuowq+/2bvmqObc79IvjzN3cy2L2ahfXbPIqvv4DWzj7tlH89q9ew7/61Q3bqNLFeAG7l0555ana62nv+lM0e29UaWr1MUUhOndWWtxF7OzsmsZzp6s36rhx7Qq+/0//gAnGF7/4RbT0ao51J43EEUy+YcxMv8UvbNiEpznNj1Gbnfj2EZTPl7H+xW0c/9OHsfboNro0ex/+/+5H6VYN87+3hvu+7yiWPlND7k0F3PzVeUzdO4rxN0wimAnhud+5pnlwHHrDEIVsjKNuD+uXKlh4ZgtH3jpk66GC6QhWzm9j8WLZdhu5dmMLz3xpAeurZXzHXzqGn/zx89QWBzjxjgze9/5D+Pv/13kKcQB/+m8exa/92jp+7+eXqQ1p7SRBm/WiaFMTCcHWCJKtmnMhrLNS4jRHO6n71Fz1TqaW/+ltBfsgOTmi+UFtkaU1Z3pYom9OuG3cqTVqPkBQyrP7Cp1oD2juj+I91HRe97oUkuEi3veNBRSHc1hbaCMaSeANbzyENz7MQSQWY7tl8J5vKmDuWAGZsTDe+Q3beP39YXzP9+TYhl08/vgu/txfSOCHfohaUDuJs6fSODyeQ2U9g7d/XRrv/CYtv0mgyo6vjUYfess03vS2IkamRjAxncMb3zEJfYR9bZ7hyRC+60+M4E1vIkhEejh6lAAazuGbvzWMM6faSBeCeO97B9QCo5guDvC29ySQHuraji3veQ+wtM72vLaD4/eN4rv/ZB2JSBlve2ccJ+5PYOTQCEo0McenN/Ceb+hgfTmFEk3r0hq1Uvb9N781i7d8fYoDSBQPPNjFG94SwhQHx3Sij9G5Cm6tBfCDfzGE/BBBBlE8/gWCl76Dqg4aokaYG+WIGUcgl0TmbUMIN8voLjYQYllTU9TkLpSROJNCc6eC9EwCjUu7CB6LIVIKUzttonWpjeQ3jCBAuRz7kUOI3xsnaEZtUOg3drB5oYQ+1fDqRhcBKiBj92VN6+zSrK+n9eS6hKFQDIe/awTR60G0Hu2i+J4sdj+1jaN/ehRHZql0rEzgsf/6LM3/Xcw8PIHNJ0so3pfH+Q/TqmFdNN/3WnGyAs8efYBm70Nfkdn7fET5Kpz40I0F8MyNbfzjf/I0fvQ/L2FpR91UzS095e5O21bJqPHfUXWvZjkEP3/hPDt8kKaX3pd0lJ7vgnj6/AX82//fv8b/85f/Et7z7q9jLNHxdkNR9dSLechfoGiGm8zDElW2CgFyKo5utYXmdgeJYhQj76YwErCe+CcXcfFn57HwaAlHvoeCluWo29YIDSx8cZUdLYihU3m0Ki1sXm/gvnfOYPaeMWwt6iN9AWqCcSy2KmgSgWrUyDSQoNHHI7+zjN/9+ZumFVYjYbTYWCEtafmuMXzs19dxiybU1PE09On3T/4SzR0ONjHmFe1T42I9qJtSW9PIK81Pc3LUNAXmBmJ6o0V5STilMQkSGcY2sJfaaRayezCMrSIajMPhjGeaqCwfrxjH7X4jWg3W90/RNPqG93YIRCH8wF9q4OSZGL7xO0gpEMehM0P4K38rgu/6ToL3fWFbPP3HPhDED/xAFz/0l7vYmm/g536ag8hCD/mi9jrUbGUMW7U0xsaG8e5vLOLP/3AIf+1HI/hj3zfA+79xgJnTBQzCYRw9HcZf/uEgTs5F8L3UqN75zghOn2njW74dmJsbZpNGsLERwa1rcazc7FAr27F1dtlCHp//XBqPPt7Ac5col90u5rcT+PTn4vjgT4Zw8VoLTz6hNYtp48HirTY++pkkqrs9XF+K2g4r0qfPnAXBE7bD9dOX+ijtynwnwFOzz40NkBwNIzMZwKcIbOcvN8ljHr0kRkbj2FhJ4DrN2HWalmtb5Dm1aL1SKTM4WShi8nvOYvgfHEFwJIzOrrYAI1ee4YDVCKM33UPuXXMIURkI55hPOIqsdpKmphuhbq4BSVutsYHQGelyoKTW/lgHww+nMajW2OljaFFTT2YzmOaglXtHEr2L7EHBNurLVdQ/TFkneAZPBrEZa+HmF7ZpCkbR00fVh2IYnhzFjX9bxm/980/j/DNX7cmo5FnfziE3eam+KoB5WaDjZXGS96/GvSw1CBNFn7jUxI9/cA2/9OldLJS0Zo0MZwcS5NzNCYw0b+N2KVaXY6dlfGkoctolV1sHGWgw1Hry8xxHe2qdv/uxj+E3P/xh/OiP/RiOHTtBbZXanzq4gZ6SOuBUPup+tNEwaPWxe3MX+TM5ROMx1J6pYuTYEM596ykzgxvsFL16HzepfU2+Lc/e3jAwaKc72FrawsbiBqbfkdekKa58bBm/+KOfxG/+m8ewwBFSLn8ogt2NFrbrNayWd23bdtVgQNNw0O7gwmc2cf4zi/i//9mDePhHxnF4uogP/bdbNCmD6CR6WKZK2aS5ob0SbQskW/zMzqHPDbKxwxREmYX2AXU1vkxwcZvCKS6Sm7bBqYkFyyhg01vPzlQWz8l7avBaIsNKsB16ok7zkvc00QIG2EECTRA/89/r+PGfCONf/EQQH/t0BC2CQId/+YkknjkfQTkRxlPsUKH0LkGih3//n1r47O+3sLWs1+I6KFdpLyvfIAGnR82NWmBuTA9Jmvh3HyyhyfLP3xzg0tUOrl+0qBibHOCjn9ym2d/Bj/14Av/up+v4lQ9t2yuF3Z4mIYN49skQfuFn+7h6uY2bC2yrm3lcvpjD4vUaCuk2KtTePv1pjnEN9+2Piek0js6F0Gy4+c1wIEqgGuBLnwVmj9Aor3fxWx+v4NqtdZw5vI5f+vkGPv3JKB56KIp3vTmKiVnjEJaoUd28sINP/PYmHn9SVkkcC/MdfOT3y7SMEhjQIml2e1gstXH+iw17kKO5RL3Zk8gSNB/gQDBWQvc9G2jmFhEc66H4w1NI/YkxVAerqLx/FSVcRf6BHDLdIor9UUwMj3JATXMAZNXZkoVEFIX7Mmicr2Hnc5vITIdsLame+Os1yGyOGuzZOOpTVayeWsdOXxu+pjDy9UXMPDSFwcUkAhwE+t9HOf26JqoBapH35bB5s4ILj17A5soCS9y1vtNPhTH0wIi1i6Y57ANIryGn4Uq/X6l7WcBPoNLtDGiGalJaKqUDGXU0BzvPd04Xc9nbh2Y4mjgzWvu8ZfBN3/zNWFlexfrmmgYbCxO92w+OgOw4jXoTP/8Lv0jNrIV/8KP/AIkEBVBiqoYjSU3OCjulChOnKYiaDI1g8/NlDN2bR2YigfVPbyF3NouhY0Us/8YG40g9HqD0xDZufWYBy59cpElJTSnWpmm2ja2FLYw9RI0wHcb2chPnf2sRC49sotckiIRDiE6l0aZJ3CVgqgxaExUeo4DOxpGb0YvvA/zs37iCJ35xCyfHj+BTHyKgXiFIMI/2LoGCwB97QA8ASI/CZjvCsB7iNVViAzX7ULVYprqRFbZLM68lm/b1LF2rBdjpbKCxwYAtY40ijZuaIw99SKfH+Bos7ANHjCWtXGcqlghGmUBbcw0i1JgiuPKsNBkBWgeFQhiT2SDe9d4w/vxfBVYXumyzBqqax6RGO300gdyQHqD0MTUbw/ETHSxcrSEW62Bns4615ToHlQ612w6OTDQxPNEm0PfRZFnSeeo6iZDxKh2rsuQVms96cKD3qAN4x/uq+Dv/sIb3fXsfs4fDyBfqyBU50BDUl9dDOHq4i7/451J48MEaobqC975vgG/8tlHMHNIbrjXWLoJ7H0rjLW9qUh4CaO7u4uzxFqbGKqRfRTjRwdkzwL3nCpiYyiJE66YXbOLajQ5uXCLQdIPIxoLY2dAWVgkUR1jnkSqK48A2LZ9WP4rNJYKexisCbT8YRm2ljM4jbRSK00isUrPbCBOkjmPoxhimtli2yTGkn+lgqJ7CzLFDqP/2MjZurCORotlLE7vDvAdNtuZGE7FvG6D5+RYaHHCaeWr2ZyNoXK8gHO+htlFG6moAJ4uziG/HCKAFnDg8g/x8BJOHCxj9wCj67RgSAVpW7LPt6xGa0klsPlUlv3cowzYTizoVgMo2+fFN5P6zFOioZFDyIcH739u9LHN+muS/dOMZPHbhc6jpDQ95MkwdlTLs6N3hiEPGRCoYKMxmMHJvDuvP0kxca+Gv/42/hrc99A783H//Rdy6IW0oyo4sOLrLQRoCzxYB8ObNW/iBP/tnkMmm8IVHv4BIKoGpt41R66pj5QtuqQtztk6t/JvlLg59xzSql3exS+B5+E++DlF28PM/fQUjb8rR7IiiRpNWk9WVLRqPKx2k35pEe6WL0vUqpr9tErFsHPFMAu/9O2/D0XcfxvLT6zQ5Yjj87ZNYe6SE0dNDuPbpdePVt/2be3Hiu4s4/i2TeOg7jwOtIL7wS1dx6fMlXPrUOlo1CjaFKhqP4MH3zmDoSACXHmdnqao5CEwhah4cWfo0gbReUbURqNr3PcRrMdb44QYk3ZtmzSv7rKAcG0dXaiMJsA0//HELpplGZx5sFrZ9AFOHc/jO7wLe/a4QXv9wDLMzwO//1g6W5vWeaBBf9+0p24dvu5VCMhNFMRsgWBBWCFpLG30MT6UQDeXw1GM7ILbgre8i4DzQsfBgpI/3fl0C5Uoc03M9TNKcfOxyFtefo1YUTOC7/tgI5aCCh98RwtsfbiFIbefmQoqaXosDSxUzJ/KYPh6zHV5uLGbxy7/WQTjSxuvfQiCaomZD87AXUeXqlCFqVzRTt5qUz3AEv/VrNZRpkt777gyGZ6ocYKmlbkcQy4dw6gQHoCb5Hc9h/FAcsXSX1swOHnukgqVrDcRywLk3E1RfF0KokMVqlUB1so/T55rUNIO4dJ5pxmPUDgdYuEDQDjlNVZtSDFotdG5VEFlIItYaQnIrj97HG1j+leew/egWYhscjDt5ZLdS2PmlRcx//hLBh4yjZtl4fAtbX1pHZ6eJztU22s9QDj+7iupWGeGr1HAf3cTS0ytos+EbVARk2cSWQsi0ckiuR7FMIH3ud+bRppYcKkUADhCBCyzbc9q5pYptarMLn19Hs1Z18sJBs91mn5+nqXyhjpufWUat3mbXNumRtEhkXhPuVVvqYt/t/b2fwwd/6Z+hXCuZ6WXmLgOtE4nsASe2hQmYAi8xt3Auj2/4m29Ea72F1kIY/+j7/l80b/bxoV/5LTQqTZp3KqgS+kY0gdfOouQONUgoGcF3f++3ITU1wD/92R/BzZ0S7v+uY/it//oJXP8fKwgnqe0YUJAOy6aPI73+X51D7bkqzv+Xecy9cwrhVgjbFPB3/cfXE/Da+I3v/h17fK75sUguhNl/PIn+p3uY/+gSxr5pBHNfP0H9IYbgrrY1iuHp/3ARuekkhj+QwcUPXsXX/dCb8bG/+wSm3xzHsW8ZxuP/eZkdLYSpB4fwpvcdx5Mfu4nf/4dPUz3VshU3sISjfdz7zaN4/9+cxBPnN/GJn9xAYjuORIFglWLH7IfRWqM2W27SbO2Qv9LyvIcYQjKyREohb41TgnvxS0th1Bi25ZN4IOBUmDqmItPZ0KBG9e4jqWEcfzCJKDWBpfku5YE61HoNPZ6D5Mvw4WGMTXRxa0E7ywRx/BgHCYZduqJlMNK4NUgGCVZaFEvT8XCRgkhNljwYmdBnKKO49EwbozN9DOV6OP9sAOV1atkE+uljkxiaoPm8yUGo1kSjybrX4uhSxgL9BpL5rC04j1LAK9sBlFYq1JD6SGRiLANNzDQlLMV2YV0qJSCRpAYqFZka29riFgbtLvJjw0gPkSns6FoxEoqFMH0oQLkDtdIuZQZIEuzq9R7Kiw109RQ9kcbsPVFkCJQLV8MEizqOnwui2Yrg5tNNynQb0TzLUCX41mn26gETR3nhCS/VAPbKobbB0rRFh+Vo8uhxsElQhvSgTvNYzUaTbdNle7B99VlN1kOfh1ADq51Vry7lxdR+8lNPk2koWNO5/tdHlBaOBocAO7XWp2pXMq2CiKjza+STnLCvt3qaz+MN5Ui7q+tznno/XzvcSFEQmFAHsLy1S5Lr1ebxqjtJ91ez1OVlBL9fwL//H/8M1ea2dSDt4mq0RPIuTpqLHneYZpkM4PBbJ3DqgcOIUg2fuXECo/wLUnilt+hprc1ksbEEDqKpbquX1dQAWuxLMaLFGCO9Hq5uXkT19AqqvTo213fx9EeuordOIdJEseIFRY1UKEcT3z6MI+8/jC/+nWfQlinRiaH40Dju+aFDSNA8+MRf+SQ2fn/DACM+HcXhH59A79MD3PjVJQQzESRG2IHZURV+5FsOY/Hjqxg+M4zGg32U/9c63vR/ncXv/8ijuPcvTqN8o4H5X2PH7XWQyidw6O3juPcvncOVj3LY3tWcUw2f++AltEstJCYjeOufm8Mbvi2LlVoFyXoOuSSFstJGphDFb/zUKi59ZB2RXku4ydoQ5AQ0JvkGYQZi+lNHsM4gJ0lmJ1M8Nb38wzZYkR/qnXSOhnhMGWAHCIQoUOyMXfJWNO1VPPKQ1hLlgHVnZ1J/UGrtnajvsvR6bBHPBlcaveeqHb3ZHWFbpDOy1lPa5xRJV0+Z3fde1daMS8DsUNsP0LztqlfvFV9f9WU5Qno/lThGmiE94JIWG+hQ7uhJ2VNZ9DRb3+gNsSMHyCS3xRfz7HdZTs2CknHMQ2XUHLHRZ8oQ69Yx64a0BBCMojrYJwIYzZ62k47ere6SLwZF7Gzapp5M8sCHnCUdVpFMclMWCpCGadmyjGEOvkHKZFdgqHqwnFqq0hZFxdPCaEa2b/IKqUSfTovhBVhGlf5OmvXH0lsytSpp8Eb9S1Mmetii6ZKBlA41tfq3Bj/G10Yf9qoa6QtgzbGuDKE/+eSCLK7aQazSY7QD0PGqOsnpqwx+P4ef/KV/SrV4h0QdHfHqgNw+zzk2UxjJ53AySrMp5YSI+enzlJEQwYx/oThpMFKgw9Gtb/vEIsAeofaUkhugxqdGRoKdqNq1j9swKRuXZdYapUqHabUok2xiNNN6RIVCEBwP4T0ffBiP/diz2Phdaq20GR76Rw+inm6hHwmjOBbFx//UFxCkthAZieHQ351G71ITt35xVbJBp7lFmj/5ME79wHGsf3wN4/eMo3ash9qHdzH3TRN47J88i/t++AhKGzS/f7nE+rVtXjTJco9+0yRy70yhX+/j+EQBC8/s4BM/8ox17sLRPApFgbX2QNQ7ui0ECkF8/4+dwZO/sYnP/fQ8oqyXvhKnLihxteZUR2FHMjWDnch2jladFaZ7gYCKLpAQT5jSfUJAHUltz3b1OpW2/BfT9F2QgTQMxlZO9iU8AY6yM3RwsuD6ONuG7aX+K1kwbitPaTDyM6mQL2nyrCtp7q546oDy9+6tVC4vo88f2+qLxPVEWuk19ClOGNSC6ac5TFFV5ooh4FaotbkKJPBT4URd1aaX1YVlltwLUORnwMUKiYa4IR5Sh3PAJFChv7QyV3deG58ZznvNPdhrlExjWz7xT3mq/mK1tHzjnWix7tpFyGDUyqJBgVwiv62UDKPok560O3sMQc4pdz2/Vy1cPNf2rqzsNfKRJ3mqcqiixgrzMxnRvRQHlVlUqYXbVFeQ2h6jCEx9Dvt0tHOMy4yDnOi8Bpza9VVZ5OzXX4R0qGPoLB47dr+QM9Fx6SQRo0Dqu4KY/PMJjD+Yxxu/4xwOv2sS0eMUggcaKB/aQP1UGZl74oi8vmev2hz7wVnM/dkxzLx/ArM/OInRPzOM2e+aQfEtOcTuYw6zFOAjSQRYcZVTDalDK9NNICkoraUWNs5vYepdI4ik9QAggEg2hPWnNzD/q9eReSCLuXcd4uDNMkpjavJEuerrrRVJMYVXmqmtdi+E7N3eQJjmkkBcUz16E4LmzfZWHe0JDhz80/cNOKagXOlh6dcXcP0f3cTlf3oVn/kPF1B4IIO3//NziI0nsHulihufLeHq75dx/bOayA/ioe89hm0mvvkUgZoaU0/aBYHRPnoUkJYWozJD5I9451AC/ai2xeJ9mCM5tSHxgOoN+mHWl1qrgEkbnfaoQelpZj8YZb3YMqRH6hyQSJv1obrEI8EWYz05MIS0Zo31pzLBM8MCUWj/xVBE8QU2DtxcJ1Javemh/OgvIFTrk67MLMUPMr1GLQG/7slEthHDSXsAjoAsn8qtstlbI9rElfH0mQPTPhk2YB7aPUXhbsdq/vHeaXYCBL3fzYGVNMOko7IG1REioslw2rnBkI4U0yeZL3kY5CAciHEwJThwUNZSqjAPGtQsjnjPmqhMspHDDGcH1OaqQeN5lMVOkJX6PoosE/eQydqKNATc+qBUk2ZwOxZFh2k7zKPFox2Oe20kDTZIvwBaLG+PqNyLUIYpd24gID8ZT3wJkA+ST8mleCs2aWDTwy3pzALnfX/GY62FdJpLtvnkMHmvcqmdeQ6qvmpTlkVtp4eABt2vEeC7030lxfqqH3jonVy3DEV8DuHSrWfw+IVP00RpkGl6TiSg4aXFuNNRWNgIEhhymhlRCCdDmHlfAUeOjyC1ncH7H/pGe8q4G9hAaDyARruBiXuG8U0T32jvFR49fC/umzyH7GgU955+PRq9XWR38njwnnuQKaeI7OxylQHyiRxKm9tAXWCrat3OHXXAZrmJc99/EiufWUdzpYnZ949id3kH5WdqaI+28cCfPIqbn1hDimbu8e88jNKNCnaf3bUOZ04kKRsjbx1Bd6WFzm4LsRMEr2fKOPqtU6hR4zv0PSPYvl5G5TE9AlZnZ3lYdb3I39jpoFNro7rYwK4epLxrDEe+axap2SiGj6Ux8aY8Tn/3NB78s0dQ3m7g8//+Grae0XyQBF9lEEhQ5UrEEB8qsEOy41J4Q6x7Ks+BIJajdkh5jySRHinYnm6ByBA7CjsrVQGBWyKTRDwVQziVRKKQJz0CADtUqhhjGQlKkThC0Rj5GkV+OIlYKk26KQJLnHHUQZhfPE//LDmaRXaE9KjZtvVkMh7HzPEczfU4Wu00B5kshYYFYt5Jxk+nC0hms7yNIBpPIcZy51kemc9aVhFhWKqo189Yt1iR5VZ+cY7iQ4gm0/bAKRDOEbfyxHx1WpYrrActCY76CSSLOYuvLfVTQ2l0urQy8jHKFzXuQMbmDm1w5CASTiYQTzswi6aTiNAa6QfTpJdGOEHe5JhvRoNJHO1QlnhPcJS6G02iMJMlDyK0TjIIig8ExtRwhvyMklYIY+NxglYR/TjjkfaAgBfMsrwqdzqHEK0fvd8SYR6sKoIsdzyTJ9gxDkGvn4gjMZxnGVn2CKEsn6LskWfDYUQzKiPBUnMEbM9oIcu2FLiyDgWGpVkPDSwxAnc2jWA+z/zY3gTSAOUlEC0iSK0oMUE+53KsN+OybkG2cZDxBPqBpNqb7cn+91oDPz3weN1pLXJ2fVKwojWKL/bA4w8AfoQRAz/NkYRx+eZzeOy5z1GwmhIFemuOxOHC3Zy+i+C2nNcdYbJJgWsEsHO1ietfWsNqaRnX529i5doWytfrqF4kQCwEUOMovd5aota0ilulRVxfW8L565ewubhOgKSm9PQ8Ll26hMXtEqrNFir1CjrrNBb0/qZldnuJZJY0NzoYf884otS2Nh8pYfr7p7B5ZRv1Ky3ULjUw8+4hHPmWCYy8fQjpsTQu/OJVdLV6XiOoHEmGYyGMvqmI+s06WltdxB+IYetLm4iPxnDie6ZR7zdw46dW0d2UXegmv8lNJqVmxMHC3sxgWcorPSw/soWt0jbaR5voDHfN/KmXGrj60VVc+dAqyszDdnfmAOJq49ZjhUcLOH42gma9jngijde/eYT1DiATzCGQ6SA3OYpvfv9RTE2WCVwCwShqO7uIEPAO3VvE5HQKxUwOb3/rmxGLTyKZGWD2UAwbm3kcOp7AyGgG7U4af+Pv5mwvu+Fh1ndnGnMn2cFyMWSHCDDFIGocdN70xgwKwwHcmG9hbDqJ9357EWOjEXs97k3vEnhE2GZlDl4ZFIeSKI4FmUee5R7F694Yx9RJ4PpVyWAH97x5HF//jjlMz9yLdnsSh4+PYXauQO71MTPdwfu+MWBfgCuws+tRp6YI3v7uAiaOBZGgFn/sFPnCQWRsPIY3PHgGiytB0iBYMe86AWFyMoFtDiroNHHobAb33jOCeKSA0aEG8jkCUnAYlWocI0PMby6KEdZLwPbA68bRDugbwFWECxl8Gwe4FIGu3UhxrA0jN9TGsTN9vPOhIZw6EcXUbIeDQ4FtRSDVprahNvIEv3QyRF4TKPXaGfvXm945grP3UyY6YfRaCcpFE9NngPHJDLJZ1pOD03hqCIcOnUBmVGZcGqE2QXYogupWhbRTyB0dRSZNXrTHMHIsi7FDHJ9zAUzfn8LYuSTOnpzB5NwUirMRDLHdp45Sm2dZiizL5FgK2UwP6SK1RcpJPh1DdZO6t7T7WAe9essDv9v70qvpDPzsDQ9iCp3/tNe2r3oB8PNUl5fuVOl91JdRISc/Aph1aL9D2u0LOnuxnOAp40evrnG8w86TDSx8bAvdXeDiF2/g2ufnUb9OgbhKwCgRGC5W8fhvfwkLn1jC5d+5jqd/4yKu//wCFj+ygOYjBIffX8bFT17D5tObqM430aJG1b5B1KOyZaOzQPZ5jqUlQFz82Rs4/PXH8OC/vQfZMznUFtjAgT66a318/h8+h4XPrmLlqQ187iceQ4sAHXATQp6TPtlDoEn67TBG7h+1J8Oak7zyM7fwhZ+4gCf/3jU0rhOEOSho3kj79mkCXd87kcGltzD0J3O6uljD6m9uYelfbmP1X5ew/F95/YsbKH+yhN66dAM9wVQ6rQHU/Jl4L3Mli1oti2aH4JsNIhYhEJeqtkmmFi3rxf7KquZtO2gGGxxg9HYIza5uBPo4ebe3ISWcwp7AeKFIYU+jsiOzrImTR+OYm+5SS6tRcLK4caVOASOP2Fi1ahWBDpkcrKDR1BPFNnbLcXQaYxwoMxQ+rYkDavVNlnSZskKtlUKpGtTaIZQ4aK1zsPu2707g9JkBAauH0o62f2+RtQHkCJpb6xk339C7jHe+NYa3PRRBZXcda2tlDn4VLK9XUG0RiDhIZzNRfPe3HMHc0Sx50EO7vohsfBPLN0Mo5hOoN8rY2V0iH7YRjVCLb1IjoxjoG7g9al8tdnJNYzTp3y8TqMp1hNvaGkrbdbWxWdnF6koN3/PHRnH4aIyDP43sWAyNFWqgjRZS4U3yc+DmyGlSDqgBr21lcfGpGDKhHjqtNkqNkD2Q4/DMKjbR7okX1CLjpNGi9rimti2j2uDgFG1jcphtMk0Zi5XQ2tU70GEUwxw4KGfRagtJllF7bsqUFV+7db11UmYfW0N/ZwVDQ7sYP9ZEKtBB9SnKwnwacyEO6NvjyK01yacdWxvYK+sVPgFcCE1ZJGzLLqjJ0gTWA2GTM2XyGtP8DH/Ul1kuh0oeMt2GV7e7rwj8HBGRptZB4LJD/jozjFYK7x1J87eru0OgUqq4NqdDNX2QIVWaBSNnh/DGD5zC0ffPIHmGanu6i0E0LO0eoSG9ND/A3Nwszpw9zVFsFqffO4d3fOvr8Rf/+p/D277lXTjy0DRG70vi9MOHMP2GKWBIc0lCeQKN5jvu5tigu58r48n/+ASoaOCpf/E0GrcaNrkrVtYIdpf/2xJu/PdFbH+pTK1XaVxS53RDc6AVZZ6TmHnHJJpPttBcI8gsNrH9qQrq1Fy1+4mmCcMDdjKDO5sGdySYV892QCEvOHoFaBoPtgMEL5r85T4aNc0XMifN67CnhlmGEAuiyXVpkeKhljGs74QosH3E81Usb1G3ZJxWrY4KgaFWaaMTXcPiUoOmdg+7i3oC2zbzsr7FTlGhJkqNpteq4tbKBZSba5gejeN9D+eRp8kVJu/HaAK1AnE8+RS1uA7BpraK7YUKYjSNg72YbS8VI3g06xy0CISaXGpUpVSxQ3XDWF0N4xMfj9oO1pICK8caUC2HaNI2WakWy1/D1jZNdwK7Fiw3+3k0eL2wxTJ1dwjilAkyQMs+VpaAT/12G49/vkUNlRoxgUTM0XvcUckV+R3qkoedIDVMjXMLqNY6WJ/voUztPUdTsUoNSyvEZc1sz9dx9VodCyvbtslCPtFDUd94OdFHLtvF8nN1LD5HyKqQ6TR1tZBZgwcbggNBEhv1IG5ecpZGpxFlmRP44s0YEpMtDB9OYGmrgWukXyuzbhwvdnfJHyQ4GIVpqQzQqnRojtaxUe6xzm00tlmnBs3d+CxZQ2CkGXvrfB8rKxVs0uqJ9Nq2OYUWlVebBEd2FJtJDLRNvtpajK6pqF6TmnGLMtpDnmZ3mQCHxA6OvyGN2CT1g1YHG5fbuHG+jcULDVx5soela21USoRQ1mlAc75NrUnzh7L0ZDG9lpxBkwMcO9n2+nbvynk3APyy4OeQUxOmSkwTjUR1+E8P9QEhmccyw7QUQrutuDgyxpT/8zM1R8CxPwNQaj7Brm1+GiMAtHsdWyPWbWgivokgzYFwTHNQCTY0O2GQo200Cl4hzhFXG612aYokcgObkxq0qfVQIMMUBD0JDUY0+S4TWzPBd3MUEkriyocX8dyPn3dPfWssl9VFyycYzhGxRYE0hL9LnfrUOPTWyL3fey8qy1UsfWgFgarAjQBEAe3rSSQ7sGj1qBIKlHT0vbOWTGj9lDOFHU9ovYHSzTN9eV1neF2CztAaea/FrPoEqB7G2EMU8qEdpVCzzmsE7/M3uthhmcpRagHsaNWNCNZDKfRG8zSraQoHCH5txqcZ3k4U2AGnsFYJ4WOPkQ+XaihRG2klEwjRFN7oRFEh/2uJIj7/bBQn3pLHWieH3c4YO2kRJZZhm23DvksWJdCLhdCK1gnWNQJkE0vVMDZ7OVSrOWzdJHBuaDtOcrJL7aITQqObxX/52R6++EwciwK+JEFsECOgdnHx2SoqlI9SJ4at1gh++cNb+M2P76IbG0YnnGX7Ezz6Kd4nmW8W69UI/sv/XMazl+vUfajJJQuYr6dRSwXxyLNhgloB9fYUakijHCigQqCgeks29LG7ROB7rkHtMIpOKoH1ZA9bCQ4IQ1kEskn09QCpU2Bb5/CfPriFS1cIMn3WZ7eNlfQWtqnR9aLD0ML79iCJzVthXPrEFj77+w1ECjFsNEegfamCNPv1Klyvw/JHxliPEYJvDt1KCuvbEcSn42hGhzjwj6HapiVCwN9oau6S8Qc17NSqeIZAff5KFasE7dowZYRtqSUziBP4NW83KFBSsjTF8zRbR7BxPY8EtfrCCfI73cNym1pspINSnGb9Vo7AlrSnylrUTwOG90wfSLOclF/2915EZY6Y1UbhMbl/zTj2BWGOPYvgIaxSL7WVC9ZdHV4dBMEvu9Slw5FCS13a9S5HcwJAndf067XZWRkuoIsQjH7tUz+H//C//ql9IUoZfTkn3snk1VM/6GlSNoRYJkK13n1fIEhtQXuykdMsC1tEj+qTPOlBZIFmHzt7gNqQ1ghqY81ImmYSO1JPpidBJ5BmI4nWOgViiyOW5ivt8bzUtrs7rTkzLgrkvaUBL9mxiKmZFJKzRTTmq9QcCVFkqJtnFK09NtPdHUCd83nnynH3eJ4/T9Q3eRXkSE/tNlZAMJWm+V2i2sH2C8URIvCLp2HyRe99hlI0gbstmjUxlo/DU5dml57opWJsEw4cHdGjGaiHDQTSaCbGAYcdmh2rjy2ahkkCJulSQyOXCVyauxW/aMrqCSNN00A3hCBBI0iNo6fv4FIDQzHN/GhC60M9BJqw5iIIbHrboj/Qk1zyPiigJ70EgYYDYLBex4DaZyBBsytNE7STsZ3CKRA2p6NvmfSpferjUtAT3zjbWaZxK2zLN8IEzB7r30+SVxwYQt47wa0W0zJ+gCagBuGetOdmC0F9alKdJSi+BRAlUJj2r/ex45RDpgtSw9JKAWWjp8tywTa1M95HKb8tfYSIg66e5tp8ea9hfNCT32QuQtNWD2Q4kAcbLCs1Mjo9EbYn8236UQOL2vMNLTFTX2Drsp3CccVhucijppY8UaPrB3M2V9ynphvSTiuMq++DSB6iWcoBaWsBNZVb8ohyEKojkmJ5ad531P7U4PT0tlcjP1oNtLV8TBtgsO01xmteXmXTus5+MGHxw61t5lGltkt5YN98LTipCh94zw/gL3z736QYSCsVpARtwbosgBjlIpbSMpcID/qZv6acXgT8Om3NTxDs2HGaNe3t1mX76J6aitbPsYMpTZhmzq9/4hfwH3/1/7M5Ctc5X9xJc7TXsihcMksDelSvpRgEKH0sWuYhffkjYeLBRtL7hnpH1PRVdhhpZdYBJLwUbsUXXVuvpa6pYqgu1GD0dHkgLY7g92JNpiRfVZMqM/JByx8c1rFjSTBNa5YO/Ao4ZamzBgIKJnsGBZY9hwIsueQdy8KOIUEQYNBPC3fVZlpLp45PD6uv2Gz3TGhr4rwwrZlzC2xJR4MHQ21JiNqOSfRcX6uAdG2EWAbFsKGDQKI81SYce2yi2dpBkdXJBCw00uxDTMxLibTdln39meULhqmZEiCkdSiuLechT7WjjcUVcVvGIbrKlfdsb1vHSK1dbaJlIFrLZt+SJkdsqGDdtAzH6kpmSIb0XrMWAmse1dbeqUaiQx/FtvqQvL2RoaqpEpZWJq/WF6qO9CMttysOeaYqiYzo0jxWm2gpCT1s8BaQqZ9p6kPxbYNaLx93YmkZV7OjA6r++hYNmcI0aizxj4qHeEh511NNrcnUB/PFSsY0nqgqbtNR0hcf1JTW0UmVeVvu0hbpr7ja4cdyZB5uuojFZZkdPfYp9j/JUE9n+r0WnGrx3e/6s/jz3/nXEdHSIhba1vlpfV9MG9LynKSV6AGg7u17Hl76uzrfrlcDqaa6Mz7qVtIg5vnHV8wJMVZrrsRxdjABaZMjX5OAxhFMGqUWJXelsWlNHZktbTNAkxZNCm6Lja8nz012EC1q5tAbNNOFdNo8WzwKMstmj79VeB6uRi/svuoGpXApsQQjwA6stxuc6LyCToVVhZiNIEODVq9bswFCAt/tt2xmsdFtosaRukqNT2Zzm2Ft8lQbBMgg18JZpmYbqnF1SAPy3+EU1OkVJ14b89RVNVcoYOQAyPZTMehjoKDFz212HAbROQ1C9NWJpUV12Im127R2p9E4pgc8PebXoxamKQptzRUQKFAzso+G2yZeDtjaLIOWuHfIXz0B18YOAlWVsssM9VZRz8CTsQn4XVsnSPawrJQ0K7NtBSZg7Ak8nCUgWRPoaWcbaa9WBx5NLUMiD+vkW1NHr0Uekp+UMe2Pp+3DOhyoLV/SEBcHrI+9sWLLQahlSyulHFN9IA9aCNGE1JfYtMW/vUQgXlCONW0iC8b6lNWF9Ng+4uNA65RYbxbPLJgAy6FNgjU+SQFQXn3tfq15VWnTSqS0oiEmC6jVQvJTenanAOtBdhsIGx9k2rIsfWr5fdFma+p7xAO2gZbPBKlcaDrJrfJQa7y2nMpjA4n4pzPrzWLaofo7LGPbHwCqF+ydIqIGsLhqPLtX2/iEde/8NZHPHFmAl84SjTISaWtsnrUCnZcsp0orAOGNBJdCHlRrkb7mFSXMGmU1Gmq9e5hxQ9SsTPuTusg49iqPaJOGvg5ngmT1sP9XzjFvkyUxmaVzHFF9XjmnegkcpINpuYsE0zQIgZPlrvxVLmoM1BC0i3WHwNymZqUxXrwRcKgzN/XOMDnapibQ4UEq5Dk7MmmJ/9Jf+zJxtdaLvNW29eK9LSlmFBqsVoaIyqBcSTPIzhTSk222mJonRPjiUMdDWrJ82Y6UKT3v18arekVPeelpuCcK1ulZEERJN8r2DPE6yOswr8PMQ2/YcGy3gVQwYW8zqGyKw/Krk+u7yJYv5UllUzvZk3f2APGkS3WB0IQWaWm2heOp+WmqQADcC8YIrDTRpWEb4BPgB/LXwyseLLfTriXLrJlMfWmvqpvxQwDL9lCPk6wag6idMJq2LZM2qnlCk2xpcwyz19KMCWpJS6CSWzrnRFXXgm76m+M96WhaQPUVL/1YAj9ZVkJU2+FHZVOZWU6ZtJqTtmko+ns52WBgVhj5ItqSI0ftteUM6PW0m2U1AFRZdWZdDLN0zTiqG//t/gXAz6rtLuXEbDW4awcj6qI4P3d7IP5LcOqUpnNIsiUMJuU8q3AsuO3iQvpOnGnHMyOxXeKhRpXgquOoGSx/NawYwHjarVjhrrikYZXmyMjIX1kpvxLn8tAoKiHS+6syIVTGV9TtyaEuNGiwSc3Pz1eVJv9Yc3sTwbwlxNLHxCuWUCBAvgkEWXq02A4dJuuwLTr0p85i2qLTkiRM1I7op/Aue7MGRTaQaWymMVjHJaft7ObV1Im1u0lQ7/jqpWrTOfmnvFlk5awHPyYH9I8yfpRhUcbXjlp6G2N/QCQ9OwQikh0WgIUwYWdq06Ck3bHd1Q5tnltsCzsznoEbR1G1jh4UUeli/aQFu/qzlk4OJd/K02Bf5eI14+kQB0weBRiWq2BLf3LkhdKTLk8WrrNATVqVUVKz8M/mD61evNPBP6skndgqXsts1whg5ZJmKT+mM3rMUfXX3K/uVG436ChjmfF6Gc5pvpoCEGnDN9JkC/JC5Vf9eFi2Ssc8rD/pECCqzrIEeJCHmrt9LToHcuIRi6v6Sx5MU/XuJY8eb+WeD36Mc9A5MOKf0np+utpTf03oFM8LeolOaSSjesIps1Ydz82POVpqaHVIaSZOO2FH4dk9MZUAsIOyQhIQCZPv5CO13w7eq4PZ01Ue9qL6K+bEAAGe6uA6sSuLC33FnCrJPAW6NATdQR6xgXh4Z4ap00jIBwQjtakxmUBpGiKvncnLcMXjod08jP8e/wwUmZXAsMVOoA1IG7ymcYo609cZv0kTT6a0gEZLVFp2zYP5tkizyfsG0wmAFM897WbX5L3kSe3LS+antC6/ll0LwHpML+2U9BQmugpjrZosd5MlbLI8em1QsKrwhsJIQ8vudfjgJth39RKvJBvq1Kq3ZIQ8o594ZeajeMnYxktdm5873BN86c8y+MV5/bEejNdhGSWjXmo7JIv6ZRTmo/oyH5qp0tRVIlspwWsDI+VHGiZPjGevUypfS6/89+/dn6uVyZxduzqqPBoAOmpPxjYpVbkkLzyb9m/0eDCOZMXysJiuvI4Oafv5GqUXdv502dfOSX6JSeSpAzuHSbp3oc5RXBSTZ+fzfPAz5xDS/1MqG8ks4T4R12kY3T8U9ytxlsbR8uk6D914jWyMVqN6QEk/aw5eq2nu2gyK7B92Ej3v5mvivMy/VlladsrvwOGXweOfDuOZhXsdh53Czopm7mC6PU+79MlqwHLCc4AuD/1qMNI8mLSoDruLupuW45hJzTQ2T8ZD83ba9VHAqfV7DV4LnPT8uMVzk+kbPAR0AjStUTft0w7N+/EgXdGUTGjgVOfUn87q+q77q+urjK4zmxzYtZMcvx7OX4fcwbOfVs6P48KVRnV2947mXg78scHES+tSyPl+t9Nwg4DHRdbFZH8vlcqga/+Q8/38834tXDn8FnF+rlyMYYBKH9I3ULUw/chPV6K3T9N3e/Hsd79eL+SEGXqw9bV0hjwsnqpBVpqsW7n3f7zzPrrdVsJ9wHbssgTyY4DmIFx6R2Q/uSK4uC7DF//z4371h8/8u4X94T1c29w97Msfd+OZ7u/sWF/tsU9bEuAO/e3f6+/O+31f96sO7Ifr2oCB54MxDx6+3379XK63l+vg/WvvcOX/Wh0vhRd/cH4d/Ltb+Fd6vNjfbXF8cGNn0QoCOflZDP34AGdQZgqdl8J3vNNjbJkh3S5Ham1n1aBJUe2iXuW5pq2tOLJr3ViX8Xho66nf/Pz/wE99+J+jrdW0Boj/ezpBumPXa8epMd12QuwqdzTXH7lX32ndnJzM2D9ydD7IfI1kVUPIN7/le/ED3/RXYbvshAPQpyQisSAi8ZAtcUmkI95Sl5BtFqttre4KfraWjv+2yLlJ08MDv0aty3PbW+vHUdkWORMq+kHMr17F01cfQaeraeQXBj8zu17TTuV7jYE3iyMAtKZ6rbPv/0Dnz3H90cDkO58PL08/0nrDF3JmAVApODFzDqfn7kOIoBekQRqOhKBvrsTibn1f3MBPQBgxP21w8Dzws6d5Mpo5iJnmZ294CPQ6HvjpLY8u/an5tZ0mwryxVlrF/PJ1gpsMlbs7VUHxXx6W/J/lxNM/4ttr0728Xf2P3POcBn7v8k5nmELMmhibwfTIrC3o12AUiRHgCH7RmKf5ZaJ2jlLz08LniHZ3cST2ndnL/LPMSFmr3d2rRO4sZNUrU26rGJdcYfbHW2cy3r2oPs76MdyhvP7o+HKHGuNu/n90vPqHdZQ7/P7o+IMeBzDiBTVqoQ3/tFSI/3rLRUBpGKW3ifTGk10TEIVRbCa3h6hL+TzNT7e2jIW+2r/Pvd5Gja/WQ6fRt2+b6j3fdqtrml9Hb10Q9VbWFzG/cg0dra/acxKKfWcLcFWC27xvj3O7U9HuDPeL+2Lp/sjtu4P8uhs/vxp3N5oHafvhci+U3+1led4ofMBpCv7Lu9vpvXT3Usr65dxXm/fd3Euh5cf5SvL16/li8V9KHLmvJN+v1vll4RU1O+1mdLvbDxdUTozM4NDkUaegEfiicYJeNIjYge3rZfbae708NOd3V5kzsh4mmsYnBA1RQKnpaefXcETo6g69IGx+PAKK4y1ADQQFdDz7B0XYITBpkm86jD5zuxPv9+/1t3+v5ZzOj2Xy7p2fS3fwOOjnpz8Y/rU4vtb5+vndnqcY7fPRP794moN+/nGQ35rTdYd/rbcnKA929q/9Q28u3HE8L/4d+Xnx7Mx7bdF0MK4dB2nZ+XZ6/nGw3LflsXcc/NvnwUE+HPQ7GCaa7l489vPQsvoXzu9geh0Wz6urfb+Ef36cO+Pu+/lx3HmPzh2H/PYPR1lDyZ1xdN6n98L53x7v9jgv/8FcmI0Oww2V2+OT8SrEw8MaeGd9EMvwSMBmlqlwyVmooiEc0yFMUxZ31/y0FkjTfr2+e/+Q2p2b5xug3ejYHKDb2cU9ERYyL1Pzu7FwxdYsiYYR1Y/4xB9m5M669ZypnuajQ+Feurs418X2KSimVq5LK/BTOyc8VwPv+/l5OOovlMMf1Lk8DjrdqYS3+75Szo1jEhJx5nbnxNYXXnft88nnh67k50IdtxSuEVJcdvGd09NNP51iO6fWlHNpHY0Xc357+G37Yk71cu5g3Vx6VwJX9jvp+CW6PexOHrkSv1BaF+Jo7NPyJdF3CnNl3Pc/yDPnXL5+PMU8WHfHQfF9P63r+AfT3c5/X9YP1sd3fhy/rK6Wfr6OnnwOpnX+B+XIpd2nsF+OV9btl9r7JRJa/vJgkEJlSeoZxdT4LI5MHzcz1wCPCpo+RB9PRu2prz6poG9FRwmMCrPvzLww+DEb1rFD8Ot1BmgS8HoEPHsAQjNYAChg1EvZKuTi2gKu37qMbk8rwEWHP1Z27+IO8NPtwflFgrkXjfnajZwf279SBO8cYOF4rbgWpnd25GE3+qG/0fLvXU6v3NNm5qFhinlIXHVWyVxjvUJ5Wt18t19HjyP71x5brCzm74XbSX6+j0vjfvep7Kd0zm+zvbQ8aR2oi+WncuktntVfdx51i2Ih5vbieU73EkFzvPEpu1uPhrv17lwnVRr3lTKF3k7V3fm/9PeD6GUfN7J/v9b7Z9/XCZJ/r5O7t/VkZMB+Ce1Wv97Fvr85L2w/inftbi2NExdHX/k4/u75OLIWWfn7ZfXKafF4LSJeWufn6BoN+Su55/Z5TV/LyIGipbXEvFD/UrD8jZaf6BV0Ki+zdTnpRqXWnRXE3cqHZZmamMWJQ6ecpcpDu7bogUcsEbWHHpG4291FmqE0Qi2HuSv4yUcPfLWc33YIsbk9an3aOUJzgHbwmv7S/MTKxdVbuDJ/EW3ticYSu0bhpddqt+Ui2iygeKoKGG/p5dfNBz+9wyhG+5W0OxfEG45+urG4JMh/9zK4R8siObFwJdQV9TAG+iRedkcBMeCzzFkgnlXV2yv/MjrS98dmZSFWqwQuV1dneyXJ7nznOLF3vx/gnPHUu5bTC+1eZ3AdQ2fdus7gbjx3Jy05Bd/m79946SzcvxZNXhuK6drVw4Xp0osn518qmOXyi+ZFdIcllQRRAg7W63ntsRdgyyqszeSMqfwXS90lnejZybviBU/acEPRnRmpxRLsYD6veG1x9e9nRefk3aNHZy3DOrviWaCLpJPSqhx00skcIZn2Fsxorp76t2t36fKVM3/vUmmtTi6GH9N3ujOe8ezKRB9jsAVbBCvDK+b2y2Ky7BXcTntFYQnlIQ2N7tDkEYLfacICtTpii77ZYfN+dtZ3TrS9FQGR9/LT9movAn48s9/ovUs9+JDp2yUAanNELXPRGj8tctYhgFtYuYFLN8+j3dUnl8lZj6wBj19Gq4MaxsuSAeKrBC4gW1x4ppfVBagmTRZpr420r5hpegJO+cvkVlYuFuP5Asc7R1jvxDGewFjxSJsXin83p+kD3xlLrbwvzVl2IarSHFHs/UK9IkmCNqpaJ34FnPK0C/GYfCED9dlB6uvGM2sHVcL+/cppWoL3PKxt+KsQYY2c7RVnN6o8BcDS6l6d0hNE8lfpFWYnj6fOS/DPK8tAvKB8KJ61GZ3a1YZzWgjmoUB1YaUXffEqandGR1tCST54uN24RZfBltadVS4Lt4yYTuG+Y16WJYVZwZbWnGBKNzxcMi+dTD4lUJ6MwzoojsmdrhnH0pm3zvJTueXPn71MnDkrWQ/Y+7AaRHivcNI1DjPM6uzFNX4zkscpIyOQcXCs9B5dIyya5LVPj3xTPaWwWD+QMDPMyq92EB2XKYmKgCKLZyqfa1/nJB9aUK++JBLyV1zmr2jiI9tU5fJTvPxO+cmxnOKf8Zi+Ehud/TDVzyvF3NRRnDx8lmV0zyA0z2cfLCLoSQvUQw6bA5TmR6zBi4GfndkW9rYHAUQbmxrgeaauwFCgKHCUwM8T/C5cf3oP/KzRjfmukE6997LSSf7irhpHjUcVNcR+q+119CU0bY/fJcjqybM1stJrYpO0wjGt4lbSPkKsmGhlxzKo15r2Gcr+bhfRTBzdyACt7QYCTTamNbjcCzWZwj2mq2y6tlte263K6rzv5hSUmU0jM5VFZXEX1aWaL8uOntK/oHOccTH8ePKh8/M1t3dxR1xeiZf63qz2meo0GaL9PCLW4Oqc2udQoBLNkhe9Jjq1KNtVO37UOeiQ8bEowTtsba45XG16HIoNEE9EyHPtOUe+BZqUhyiFx+2CrA7SqquT9JlvD/qYd7/BdmcvjCYpYIEuWuUG5ZGjbj5udFsVtilpa3cX23AhoC2iwibYtqEtAU5fg9S+dN269nZsIRhPkp62UA/T4lBn1Q4xklPKoO3eorWlkgvJm+rH/DSno/35WH3LgpSt7w7CqFV7Zhpps9SQvpOrjXDbTaMjHvcH+tau5okks1rsT/mVvHUYpp0SSE1jhGRPGw4E223mE0RyJIJWjbxruS2u1CR6KydIupLvTDaCSi1MiynE+NqBWvskUpbJe6orpN0lb7qIp8mFcI99jm3ovuGEeEZzW+zAwTZqWyynQCsYJx/EQ/UNllF9lf1TT0ajKTKRZZCVFmU7MiJL3UMszkvyud1ghWxuLIh2jW3XatsmxezZxivplNqN2tJpKyDS0lZytpeg7VX4ykGfct87qTA8mDPrSQ+Ww8cVOysSy3Jk5iROz91jcTXnp/4gHNHH3GzBs4BQgKhNTNkn9PD4rp+ulDPQsjIwAwGH5cusWGc1qBWImftPUSqNHWzurLoCamsjCqcJtBBWfuoguieAyV+SaOsHNaApLttK25DrNZTCRBqhdAjdEIVKAmmVpJBpC3vmnckkkUqy4ZMhpDJRZHMJzI7OWNmk9SDSprDoOx8Be+OESZkn6VjeEg6dDx4Mkrqc4ShRVIOLkOIpHRnll5FxTejs+gAd+gVZ/sw0y5WL23datc23Oq+2XTJNVWmZzj0JJ/kQ/XUv2spDeanvW57umt7uWnkync1V8N4azuLRz6Nhanw8gkhGwtpEkp0llorafncR9Z5YF+FEGONTiqvOz07PjhWKsozhMBLxARKpjs2RTI+nbVeSSLSHyaEYhtgWmSyQTNi+y5g+FkW9oc8ucjCstZBgvERCwkXa6sfsZPkcy0JBqzXY4RIBTM4QTOId1OtddlQCaoQ8DnZYfnZ+CWa8jTP3MQ2JZLIdRFiOVlNb4w+Qn8xhmOUIsKODZT92NIWh4SDKVQ4wmp9R27K9snk2PelqUvvee9IEEXXmNoqZPvSp4FQ6iJGRALa3W4hFOlZnzQEhQZ5p41FqU0F2lGCUZhL5mowHkKXppK3iM2mGMR+BSSBEACDP7399EW2m0+ufYfJ6fDxJUNQ3mFlOTbyTL5E8652PYGg0iFyW8MMBp1nvsTOqTVtWXvFHVo1tHkphHZ7Uwly2baRlCkCM7T46mUE8SkFm/ZtVzVsRbFMh5IuSP6ZnlgFttc9Bw8ayDOUi3CKed5FNkzeFHpK5nmlFEcQQIXAOjYQxUpTGUUWI/G9WRYs8oXBRWo3fQfLAttC3/kCaLIP2BVQ5TPZf4cP1D2GKhx/evR3WD12fHCoMY2x43IDOre/T4eOT+jDrQTlzfZoHecbTizl2GrGBEe1OCQQSIq4zMxCKOhua/KDwqzO6BYZqfxXeFVKamn8E2PHtaQzT2kH+h5lG++616g1UdvS5RY6MHInC9lV+0WU6gTCFpNauYKe+g1q9it31CnbLu1hZW8Dm7gaq1SpHsi6qzQYaHWodHAn1acEQ0wXDZOCBchw8Itkwxt48irE3kYkPDVGYNVqobixfkjpTkarzMAU6pXozjWTmQHqzNinI2/O7FNgOknNRApE6NQ8CUoiakJtvIG+s7qS1xz8adDpYRgmu0Wd9Fc9GKd7bCMbWUoNGvHLZobhKS55GCPba1pw5IRKPo8D8Y0aT+bOTx9LMtx9BQl83S7QRJGDpY9j2AXUTtDZp9xCnJjJUyCIZjWKH2vStzTJHfQo9O3Yv2EAqQc2aGkgkyo7C+gViDoAiMYKZuglpaVsn26CT9BUnIv4zTSLdwcQhDmBDGpWZlmGhONuZ+WZSLBuvIxxIOnWVh3Vm/VJJaSYc6KgSxaitJVNBAzLVORTvIkEQTqSlCTJfarhR8iGVIQ8IvpKreqvFs17PHCDGukWp/UQIxJKHMEEwSE3VOlKMdEcjGJ2OIJ1TR2G+pCfrZ3e3h0aTPKY2GMu49smQn3GWVSAX1ndSegHyjFhKsFFH1TdE0qkexiciSCbDqFe7SKUUTnlRm7LdglGBiuScaXgfIv0Iyxwj/8LkX591DBKYMKhZmQMEtDgH/SS1yNHhFGLMMMayywDSlIsGFXVuTVFpawj1RY5TpEOwIjjKem3pOyHkt76y16lQhqjRRljuaIJ8pNzrA+tJyY4BsOrBOJIPWVrWl51MvuIH8xZW+Pe+smCYonvW0+55bUBn/cv1KQM8KRU8m/LhkIyJHJbJMfndnYBu3wkA7d+c02QcivqoaojMxqJe7ASJwm5+urZj/9oqw7MawrQs2Vo0PSTM8m+UGujXKbAqPAVITJemJcZH9WFqNnCQHVhgAY5E2l58o7SJLm0SjVmaI+mzxQdU5wPsoNKynEbq6Nx5aOTInkiybH2sf3ENIY7E0SHWj3VRPrnj1CzfNozJtxQxdF/WPgjkNMP9wzQ8+vdZhtpGhUMvOxY7WXI6hpE3ppE+TW3HQIJpRVf5emnVIHsNqTPjhNhBQmPUYsZoelLLiVGrCVLzUl20AexA2g75oxZUI5r2SQFP55rs3D2bnrDvFBAIYnrULxAmWCbSUSTTYWpxUdMaQkyj7/mmChT4dAxUemhiCiAiNJe0SHRA7TlEHpMmEb7dIUDRb3RS4TqSyFDzFs9ktqYIQmG2T4ZaTjQpwGwbsMUIWAmarkma0blcn+Y0ecZ6JJLkPYEsy87cYofVrslRmqLFCQKpBgfJF9Wa/NCANOMEtgK6thU+QYJ1GB6O4MSpMGYOUQvKh6kdEX5pArRatE8J5uGYNB7WixpckjyNRxNIEACz+RhS2Sj0vaEsAdkmySlnAukEeZWg7S1tVvzTp1M7A2r01JyL1JZyBWqnrEOvS3mzQcHNgMXy1JxZ/xTrEtGAKW2ZbZGldh2heZzJUNvkIJQluKQZHqMpnGJeUbZBhO2ZorzYABjT61hhghrLyTbRRq6DcJPtroGcGuQYNVGClD52b0ZZRKZziLyUPDiZipKnMWq0QaJanNZRUOZ9m/GYX2yY/M9pH3SgHqijT8CQ9pkZjSJDOcsPU+OlbGRpBSVIJ8HBTpu3CmCt30r2vD75Sh7Kywe9g/gh3Ni7Vn/ioQHcAZ7KqPMBwBJ+6d7B3557QbPXnOLyMAtYJq9u2VfN8V4AqTA1SKW+jfXtFYqAzAN1R8Vm/sxUhxXkwGGquirBsz3wyLJRzyVQOJqhIERweO4wkoUkBkkK8FjQPvySmkxgemIWQY64QzNDGJscQnIijuGxIcSKFKpcEsPjw+zocWpb1HIoXFEKgD62pEldVxbmyfL55dIRTlHre2AIO+d30FxsUQji6OlpNrWPGDv5+D1FrD9XRmu1zfLlbeTslllPaS4eTc2jJGn2gmbKgJ04UoigS21h+FTedr7JziTtTZleVQLMNH5j8XAaNRuadCT42SM0Se7NW5rMSAL5qRTyhzNIjeujTexmNFc1D+dosIOKHkc7K0soxvzC1Fj0/V7GoeYlRje7BExpOBw7GnpTpxm2eVUzk4wnmmcNodUdMG4Hu5U6wYidm2Cr+b4m66XPiaqzafeSWp0dpzIAWcG82erULnqdMFudHZV562ti2nRWD8ckeALidjtEzTyMJgG0RS1K67NsFw5q93q4sLFK7aoB++avJu7b5KM+r6mPKNHgRKUsP6C0W6fpqnkn1oFhHdGtCRC1tzII0MDWVsfiK4zqISpV8YoWQYemN+svvgtAu9QodS1euIEzaPONzTbz5YCi74pot2cNSHouYHNrVLc7rOPq+oBmvHLUQTocLFrNAGoV9lj+D7qufdod5sO66jMCu/Ug6y95Jt/4Z9vHU43RwKE+xnGcdWZtqRA0mId9VJ5YQ+WVGhz5OyBgE7XaHZrE1MRrdZaTg4u+WSINVR+nl1wECHYqsDaLDRAY2+0gGjRrm6TTplxIHirNJpqNJjXaAM+kq2qwDh3ylEUn71juDnlPoFN3HnDwlGKhOVdnet7ej17uQzjhHza4089ATe1kft5Bv5HiGEZ58IZ+jOf5C4usj0kMrLzO3/CHDHco5TkDOVVUZzLdJr+l+pNZOvc16Wt+bEwxi45Z4NbKVTx77Ql02CikT2G93R3MRsVnj+DhKmEU8gSvkwmaCVH0FkKYHJ3CbqOC0jY1urA2U2jR3EhgPDiG7e4OUsM5JMMxdAINmggp1IJVCg7Vdnb++noD1L/QrEiSwqhu1TEQKFkZbquu1SF7KoP0eALrn9miGdDD5EMjKG/QfC61MfyOAvrLA6w+UrIOnHkghXaFnehK1ZjqiPCghlC4r4DOSsserYOjZv1qA4WzKWw+Xkb6ZJxl7aL+dMM9fZYmKhNVI6gxgec4aZzKIT2awtaVXVRu6YPTYjK1AWouhSNpFGeT2F2qonSlbp/ptEa01KRHluqJs/sOg/75o9YWbfMgLeWltlVkelmYghjPfCU1umcc+VvZmM5NqpM+gUBetl0+42gjC5c/01uYrkSPvpQTaWHKRotPmcqKIC1JUxjyd0KudOy8lC2N5qYVMzNLS9DQl+kYIqr8de04YAd1gkxvOeYtegzgjx4OeOWkJOrs2l406Eg7JGvArnlYVQjs+ryjqRXKX3FFQHnpyl2blqEmYUJNN5q/pF0nqe6WD2/FT16Lf/YUlvUVgLpnKqLDlDwpG/vSm8jTQwOCW7XAJPS3L8FYfhxMSEttYO3C8qoN9cF5dWxV0j3Ukr+IyVMZeJwjLSu3EutefGOZjGsMUysaK6VNKZ6fkTnRERUeespsZfTDXnnn5+T6yUHnQiQnx2fO4syR+0z+5RRVg0CYg49YIVM4zLCDJvFXDX46FKbEekJ7c+kKnrv6hI1IB8t4G/G7OhZCDUdzIKi5MRZU3+vV0zoJuB4cQA+uFLUngZKg0bSyzqbUdNaxWCaaONr7fEDtQPM42uXXqtfgQanzZHbf8ZpZYOodYyjfqqFyiSDJ4W/yzaOotvQN1QGGzmSx+Dur6NXYqQlA6fvT6Av8rtb2Op6eRGu+KH86h+ZSA/ECNUeaWJ1bbWQOJbD5xLYBbI/mZf1CyzRBlVvJIzRvQkUWgkXPUsuLD8ew9KUttDZb1J400pPHjG8dhDXIzcYwd18OqyzrxjUCsPLnoWqxFIyhHskGN2HVNc/qPfuRnJ+ceGMeLkjXWn4hp5YVPf/Oro2GflQenl2gleHgvQGUuzRnybySqoMbVf0zjR9P9VQ8cz4p/sjP/P1AL4HFNhTQjWizHGpv+VkZGURvX55Vfp+GOovd01lyHXahHx5+XVRWpbfcVFaF7QWZj6uXSZY544X+SMMVRTSdn8tTNM1rP57v5/FDA4zc3rejKcvOi1DuSFg5dDZS4p1/z7PLx/dQ2MFAl8gvl24cUCsv14/c4ZzLd7/Mcu6S8Q/4fS3dndka+M2exdmj97HNKfuqOwtsDz4EcqzW3cDPSc1X4nye+Y4lER+NwRquSNGYyUtjnAXqfLeDPzpzRFShYjRjIt0okt0UkvUMMq0UioMiiq0ihtt5DPeyKHYLPIrIdPLId3XkkGulkW9nMbRbRL5eRLKVRISmSTwasbPysZGPZx1ShX3VN1ogjFKdb29oUpnlYFi72kGmmET+WB671PB6dQ3XJKO6xWiqCUtUdlbWmK1JVjFT0SRDElbJEU11mcaSKXuip6dp5JfeRRVeJ7NRjD44hPFTRUydHWKecSw9soX6StP4mBqL4djr8jjzdQXc854Cjr0li2SOYMk87KGS8iYtmWfq9NZZVCwDJ80N0s+uncAYMMjxJEAwP3UOXtFA4lnp6cvDqqezJIQ3imUJ6MdsTXAszFKxvfVnUZQnncnCPp/tKTfTigTHTPcxKcvbRTUN0E/GQ+zzsrY0Kq/yktkp596Dpb94zTBrD+9wuXDAZoD0IN1J+7J89+gwBuNq+YaVWzToZ+vaBKLGD79OTGvlV1qXjdJbvT2eqzRKpY8RKS/xaW9toygwAyuJPJS35SVZ8OvrOiOTmcmptnOONBRg8WkBWE5sAyMl3rr0/LcfG1wsrcvrIMip/Y1re350du3q5trfkwHF55/Rcf97h8vMO78Kh5X1BQ5XQM95166v7p9995Vrfl0eOnuaH0lYJ7y1fA3PXXkCrW6TmVDombP7u7sjXDAO2c18AskgJs+MYGg4jUAnjOnoUcR6cTTaDRcuIpaVXzu/Erdfq2ETKZqX/RrWejftW6vUG3Hj2SWCW2evs+rs169ALUp7f60/vm0jRVhzJIkIxt9csPVXN37zhmmiYoqe2GbekEJ/ZYDqfA3hLAF2KEJ67ATUEpNDKVQWqojnoghMBEw7nL5nDItf2EB+Lmagt32twfoEEU2HMXIyh3A6guufWWZ6zc8M0NEX95ns8v+4AADsB0lEQVRXIh/C9INphArA0uU6wtUoEhnyOuI6cHm5g+5ul7TYvW9rdV4bS1hP1dGuVH7+H2SbF8/C5OUFul91Bhcy4LAZ0iNXBvT17VY1hmlOngtw8CBS9aSV8zasJ+q80LyUy0DxdWhkIOP1+NCCOACw1wp2tX7UzF3eadmeVHdJh9YPyV8Ap49YWadmObUkxQEp00vWNLSrrtTuVT7JlaI6VNAdy64+zbjyNifzgDdayybgNVoWSSYx45GeZF5FFthL1G0+TcBIM1xzdKInU11rqfSUUaa21ulZOZW34SKvdWs39NOtCkRn1j3BxoCUngZoPJS2xzDl7UWlc31KBMRO51hG+iqOuKE6yOnXvzLWC7itAo6CUjga9LeIgj3Xpg44Fa5Y4pcKopguncvJ93FXr7bzNb8zR+5l+TVs0rEewiVTEqhYyVvLqEwL/MrMXi0m1b0EQuCnyWoBoBKQGKVf21mdp9nb6lBrMYFzZPV7WwaeY7syHkWCeaRG4xg5lcfOfB3N9Tbe9uaHOcJF8MzTz6FZb1AWGNuK6TPfNe0eZfMeULuK4Y1vegOanRo+9dlPocdKjp0rorJdRul8mQLrhN9S80Ij88Q7R1C7XiFoNXH4DVM0MQdYeXoDxXuzaJU72Hx6B5G05pcoIKx36v4ksNlHY6uF4oN5RNgRutU+iuM5dFs9LHx+hWBBUL0/g90LZQwfKWL5uRK0lGXmzSzLlp7ahVDIJxGoD3DtsTW0y+y04q1JPLXEVBBzD1KDHQGuPF1GY6Vroq+3YFR4wYTWWgUZX9wQP2zUdoE86eyFWFs4b/vlv7v3O4I8DrSXrl00YRyyQzmcOE2TgQK0vRuwzxqszLfQarYQ5uAwdyqNoXwfq5sUKJZvYlSL03u4frOP3W12TcpGmIjdqtds+vLw8RiSKeY+iCJNMJckXL00wMRUF7lsH+cvRlBa3THAPXqSmn+xbQuDtXP42kYArUYYnToH2H4T2dEURicoKVSFS6Ug1sinFJsnW9DDmwAHNcpEimdCxM5WgFqzvs/bswdCS1fZDu0OhqbTyBQ6lDEOVju0BOIDTE4C9WoQKyt62jlAmvWrUWtfm++gvtu2gevwiQgypLc8H7IHSLNHxbAebrEujYrW9gVZzh5aVS04p5Cz7gbMZKwm3sOxOIJRfWuY7d7puDWNBJxoIoFIlNo9md+gX0dPKEghHOVAQHa12xwYSMN2LdGDF6ZVX9UGnfoaW0sPmOgkGTL5EuwT4QgHY4ZpjWKTh9Y2RuxB2D7I2zd7WZauwJz1sFdLTQ4GjOtAo8fBTyLqIMM/Xn0n8Dsm8JsT+Lk+Il4J4DSQGeDJ3NU9+eaD30t82ksW+Nde5XVvfnTKcLdWQqm8RqaJ+WScCqBSeMfz/1RIhYHCFEE0G0F5pYr6RgPVcgWzh2bZEC1sljbQ6bWpzXV4uHOXZ3d02Bi871EAOIwemptFJpvBZz/7OeyUCHbsALGcNDOgttEygbEny/rjOUztKjWVQOVKnUwJIXk4gcRwCqWrJVRuEYiZRkCWOUGBzIbQr7Cs7FhaUKoFw8nRGNa+WEL1ZoP0q6is1tDcYRnrXeRn4wRFaoPUAuu7TVRXO2hUu+ixo/QIdpWlOlbO75qgjx4rsIwUXIKtRt7sSAzD7Pg3bxD4bri1c2wrYzj7ro3ignFpEAZufp34p0ZVQ/nmpg4BnRdq/vTkv3gh7rtr+Rnw8c80SR56knr/6+JoEngqZYawvYdZtigFaWe3g6LM8qMRxKNaL9ezJSPbq0C12sMsAURLLxIEn+PHCEZUtDqdAE4cYV6UEWm/u6U+gbKGw4e9JSHpHkq7YVQJMCOjERyeBZaXWM5+hgBax9AQwarI8Iqr0bFjURye4YCU7GO4CFoOUUyOx5CIcmBm5SZHepgaZvlifXtbY6wQRnEojHyyi5aeEJeZbiKCseE2pkaosZKv+UIAw3r4luojGukgn+thJJ9Ahu1da+g7Nn0kkxHkUhGCapeDXxtp3sfIr2iQcccHBMoAZlWnXBilZZY1QDWYgCd2SzOJjxSQvG8ImGWLTEaRnCgg2o4hRcsndS6DwRi1lJkU0sUsZUV9LYTs2SJih2IIVti/qGVnT/F+Lo5QRVpoGLl7CkgPJdHblqLSQZj5DI/nOfiPIsw8EpMp5EdoSRDA8keSSFPmEmMpJA5FbX1iKptF9kiC4RHKb8vKKhch6A7PFZA5nEK0E0KzpuVk4r5zTmJe3T+5YnYEI4Ux8leya+Jr16bhSby9/uDuvWtL+RKdh3XmlNjPyJyBIdGUhI05CvcyeaHDj+eISE3VfRAbm5tYmF/A6NgY0ikKA4Pdko47jxAPohPPw8PDOHbkKM6fP08tgCYs6Sh/xiJNp7mpsszBshNGx9nBOgKkWg+piRja7HSdZgexIb36RaGjahvJR1E8kqEgxjR+s9OGEIvFCKqMv0UALtHMYTyt6ld62aRKG9I6u5DL15akMG1zsY3yjSbKBMvyUgMFdryzD7HRjlPLuT9va8pUp0iCWkOnjTo1jbD4RD9WQjUx8Lb5LvGEP8ZLlUs/zMs9OXQ11aFwm/TloULs894lcm1kl27+SXmIFA9LhzAWqcXduB7CrRt9LC5IM9UOe9ROQjFsboRRJ2hcvdyj5kWtKz/AJrXAlZUgyttdLN/sEjipbdAsrNcGBE0ta4kgnY4jywFlaWmArVIYWxtBLCxTu1x1wCYgWVruYmU5RC0yhMvXArh2Vcs5VC5Xu9JGCJcuUENb6mNnR5vshrC9RW3sVgeVTQJcM4KFxQHBOMrBMI5NhrXqfcYhfWpD4uPqQgBLCwSREMtFM3tlNYgbN8n/dgDXr9MKWNVDNxq2LcbvS1Nz34AI0bzfZb0WF7u2Dk8PmJZZVlCr1ACVivcRi3ZtwbWxngKn9oqmKTtHk2jHamhXKgSaXbSCZQRPsG5HBij3dlFvcSDd2UYnT032aB6ZIsF/OIxIklrcOMuZoIwQCIm+iM7Rj5ZJZIR9gef4SMq0zDj5m5hLYTdap8a+TS18F90ENUQO5OAA3lioo3WrhgY1yVqKysM0LQlqhEkBrEZ8tQILHouT5gzzokwmDyXJAzJfFZLsvMYOc/7Jv7/DHYxrfeCu7iDSHXCEBAtyWt9+pDiFe5hmgNYguwLwR6j1Ak4pndHm3fFf6rzdkfjGJjW+rlvo6mi5sOc5CnAmncJ9996Ly1ev4sqVK/Tbr5ZpqTqThvQllyeNRKaLZeNosYNqHWCIGmKDJunu2i7Sc7Sd1P7UThKTCXQbNJ0yCVOXQxx1YxFpE9ToVmSSAOmxOM68axZzbxhFLBO13FpaBxjXmw2EDwMRjx/sSDLJckxz8g1DWNko49qXaOZFexieTBooh9g4MT0RcBaP1THEtJI5VxM5UtRkEc/S1JzWZnd2KI3XxuoL8pGXxZFz7eg44w7v19J5lOghs2xmNowj1GSOHOkiEaPmwE4pc1am+nCxgwSj682FLQJFgp3lFE3Co0c1ODEHTZdoBp80td2Zfe2PJtpuSW+4xHDffXFMjvWptQEjI1GkqHUZUPcDmBkPYqQYwMnjfYwWoxhieFpvzQS0no8mLDWRdpPaSJ3tRBN3dBTIc5DK8Uhl+qjWaK5SW6vWxasAbhHEz59v2GYc2sDBvpFLLUmDU4Va94CoKs1ydCzNsCxOnqRWFO7h5s025bFpGrCYNEztcGwyjMkpmr4EcC2E12LtkSGCH/nWsDWUkhNqbEMENTWAWCqGUjb1kIXoi0icA14ySwuhi8aKpnxoIoclWwVEhnOorVfRp8baJ9A2yg00l2iaahxkIdocXFuXWXa9OUTQ6u9wAF5uawoWWtsneWgQtbUKIZvJIcpBvFKpobZa5+BbZZ2p2Z4MI9ik1rcTszeDate0QJ7gHmVjqpzkmYpK5Rbtyywb20Uzg67vv3adyuxMczXXfj+4070w+HnOIaUY7v15915XMaeMRocieAs789teV8BhCqm0BpdQmpef7uDhBduhOCyKnXXPzk91WyOlnH6fn97R0NzFuXNnKeQNPPfcc4po/u5wFXfp/YN5sNp6h1PLTPoUPOWbKFCzIwhW5+tIDsWRnklQYCIoHE5SA2upjxgehqkRxLNJe3G8ueUWdGcYX/MtAq6UzGzSa9d4HYyC3QcpAmVIWiALoBf04+kw4jSjxP6NKw20qD1uLTdw5HSGHYnC2xkgTYBIkafq5Cq/Jq3Vh3TTZ54qs4d9Rtd4xUN/KlOI2i5zdAf9Q4wvf/5Yq9ucB69tNx2GaWJEGrIW4upgAnvb4OplDi4pmpMT0maSmJ6UuRhmrQIolzoobYVsYW9Mk8kExFabebMSS2thm28boUaSSlNT1CNQaT+hLrI0U8NUj/RWQ6cRxdNPRFCp0ogkSHKssEGwRO2sUkng0OEAkjRBp6dCODRFjYnaXZumm9YCjk70cOZsn0CkZVFhrK5KC68gk2F4KIJxguHMDAGKA0sy2UNRbzbEqXGy3d1IECRQRnDihLo0QYJjXiJGa4DAtbIG5j+gqc3ykH8NmuwdtouWYoF5mTQM4iwXAdnepnBvpuhBSq7AvAiQGSpMebbhgCqaaeTka5eWReNyA50naDVcbyPUjyDUpXa5Q/DlQByu0aK4RNOS2vOgyrFy0EFr0ITete4524OHe7MjyHIGR6j5nUxygFb7kRbjqO/JgqkSzFrPUHB3mYJ5yHoaZDgIEaz1qqIUvNBmDwNqzTag0GKJEswnTg5hfGqCCg0HcgGgHuQQwV2fo7yQvrMYJDs6v7qH5NpdkzUHnO7lb9f6s+t93GKLfHXOz9gyICO2NzqYf2bHRrsHHyxiIk8p+bIMYvYqy97jdUdXlRkbH0eDgNZqUBD2Knf7ofc2Tx4/ydG+gEcffdQmg1U9hoqQCZvOrqHku38OpbSDCQGFZlCUgCX9qN8a2Hzc7o0yxu4rYObNw+jp+yWbLYQpAFrBz5LQXE2iV6EWU6dZY5/FC6O82qCAdBHXxgLMurHbQZLXMhu8nBGOB/DAwxN4+L2zzI71bXQoZDGr/jZN3DjD507lCCpd1He7OHUmRwBRJxNN5iw+EGDMPCW/1HjqmMpB5bKzMYAdh2fNezmAlCbg8UJx6Gm8VypeE674pzvRdHVkVzFzrrxbw9NPNsjfJp59po5Hv1TB5QsNgk0HnVYTFy/U8PiXeli42SJY1PHkYy08+TjN1Vs086uabKdpvD7ALusTi1BO2Klv0pycX2wzXhNPP1XH5nYd559t49EvtLG5WjUTsd3t4cKzNTz1eB3PPbmL555p4vFHarh8kR1ar64RB2oVvS3BgSWcIN04gRo0cfWyv+Z5o2gSENocrBIptjPjz5Htx2haygTf3iDwkJEsEmIEfT0UKNH87tSCiJM3lV2C6UqcVkECs1Nsc9KIqKEIELvbA3SqLcTD1NZqUVQZV/Z4PNnB1joHQpapXotTPsNo1aT5i7deu/RpaezsYkArI8oBV8sRupTBwShbIOLooylVi1oe211wp1FPg5XT7jWwqd2pmVUCaLItGisN1K/WEaA2qcFSYm9TNoyXnklTVR3QbCewJfV6YJyaJS0eaumdFQ4Gcxx0tEaLI47KUXqujHJsG9lzcUwdH2PmnuZkfYm0KXeWvySJ54P98dU+5LyT3e/D3N3dCz/wUEovtZmObABpknZtFy5MTg2xvbON69dXUacgj86mkGenX9nUQwkV7IWZJDoRfVOTgtDSw4JqjyZUiqPxcWyXSjZ/Z53+jnQGkGNjOHnqNB595DGO+is2qqfTaQu3V6fC1DpGEswcqNNskZbjnhzTTB+JIJqOorbQQobmpla26/U1SZteXes0KODsY+XNGgI0QTPFBEfpIHaWq+z0bewsVU1Y9BHkRI7gV24R6Eib9a2s65UsPcFMERjZObY7qG0xn2GaSodzNItUpC7WaTYfOhzHyoK2iqIpwzKfOpWk7A+wPN/E5Hgc4wTanQpHfS0HYbld/T3hE9Lpxjuc+atuxjD9ydtMF3fYnCr/9C9UVLjF1Vkmql3zEHJaPNEiPwjqegquTxR0WU57u4eFUSzTR9jx9fRfjLVlUL22PUHURgK1GgcTAp89hWT+/X6caQkyrGOj0UKHIKq1dTKHbdss8s3W3jFrcpHaoPLrMm+CRrdjeal4ksEKtfbNrT7W16g5b5CHnRZ2qD2tsFNrMN5a79lc4Moy46x0sMZ22doUbzs0YVsmwnqKvL7Wx9LyAGsrbcpbC5sbNTMR9dGubWr3m6UeNjf7qNc7iFCm4okYtcMBtraDWF4E4xO0N3pYXe6hzPhdmpubzGuNZmqF5aHh63jPckv+NA0S0RNYzSPHWT/Kk1kpBLwwZX+gJUz5GM36LgdpAhrvQWUi1CJTtPSnzEGKGmdvibczBE2a+IFtAjitCsl9fbvGQVPrVIs0i/XEuY3oUAI9lgl6cKWXdBtBRCZZhn4Ijc0OEmPsf6xn/EwCnXgH7eU6MlNp9gnK9QjBkmWIF8KoLWm1ggBR8sF/ycurfMgVskMYzo/u3bsw8lt8J9t8bdXde2EW88s61VKg53VAE3sngOYUzEOaxtIWsHR1F/nxNCYJCpaxFeTLHSqMu87lcka7VquZgB50ChfwRaNRAsVpLCwsGPDNTE/jne98J9797nfjbW97G0ZHRqnZyZyx4u3l48rKa9LQO7han5UmSLV23HITe2BDgWhR8DW5e2hiBhFqhnpaPHY0gxjNApku+pKd6NijdJY1wE6kHWTEUO0wIdq2MWidI66eMjNejWnYtZHL0hIhIO6w08QSDqQDvRBKix1cvV7HqdMpjA/H8cyjBFimef3rMhidjlEBZNmUpzhldfEOq6G4R62A5meafE/qZfZQHEm9wJ/Xi+0J1lnbfOk6ZsssNL8TobYQjGgCX3v/uXAtYVH8OE37ZCZCzYl+NOmyOc25RajRxHhOIM0BKxTWgwKauHFtBBA1c1575A1o1g4Ggi/Wj9ZANK4lHCloa6yTp/u4537tnJJifbT+URstxGmWki7z0gMe0QwxTHSlqcTiLIPKxvYSv2TWylTXC0Ds78xDUwlR8lNKEwGF6Cm8rdi8H5C0DRcGNg/Y1HIOmogRmrh6ClxnxIamKRhH71jXqD22O+SnlLG41iwShAlEem1waDSOs2dDODYXxvFjYYyOG14bSMcIZImMaxvtm6fdY9xi83351vRHeJxMOJUl2FNGGBAuSumjDLHt+tpJpZiheSq+usXw4UPagop15iAcG0shJmDU0JDtkFacchdH5BjBUE+DJAWsd5igKZCrNaoIpCh365RZA2IrLIKTLBdlr3azgXCPJeOIon3/BMIhacx1KqAdgibp69XKaJDKAu34zEiS4K32UR9yfeq1clg32HMOOXwvDe13uruu85OTja8hVhqfW+fntA/NEbs1fu4Qdb3etrx4DdevPIMOhSRHReoN7xxBfaeBTz5d0YYtd3UqmDSFJAUqfziF3atVVFebOHnypIHX1StXKbyV2yrGatr9G9/4RpuzunzlCg4dOoRsNou1tTUsLy3i6LHjFu+zX/wsR7+0CeDGhR0KNgWIaQVy4eEgimcLBiQCpvXHt9DXQwrlRfMTUyFkGxl2/AQ2mxscfYOYuz9vE/raMWX5/A7Wb1QwNJXA+NEEbp2voMARMpELYeG5Kho0i4+cGsIQB4FodIBnv7RKTaVjy1iYHbbXOjbf9LqHE/jsR92+dAJGrUUcmyawzyVw7VoTN+bbOH48hqnZMM5faGKT2oXMGQ1EbsGxupTagb8EkSOnYxgb0YvwIWxvB6g9qv2okexoTRg1NwK7ACeh5R/pGjtgyLZakhkeiY7Y8pRut8wOz3hhfahKgMsC98MoFnsElrg94Zw7rIce5P9last0J06EmU6N1KUJCly+VGGZBhyUkpiZpSkoy4qdeWOji0Q6ZHOIFy6GqDFp84E2zp2hApPr09ykWbxA/rDss4dDmBiLSkgIZtIUgzRj6yZvetE/k41xINESKGph6wEkkxzIslFqmkHTvmxag6zRgDA2wnQEts0SzeVamlpei8DVxsQE6dYjLEcIR492UaI29+x5PaTo2HKdw3MEUz1YYd1WaBkkCaB5Yherblr/4hIHLWqfZ86oDTRtoFbUMhlprEGsbvRx+XyLoKets8gere87UST46KGI9qtsI0iNj/og45N/wnQOIHqNs7vQQGw4QSCkEnGB2uHWAPEHE2jWK7bDTmSNbTTCsnHQjB9PIrDOPkqkr17fpCaXQ+b4EOq9Mvpxam8cOPps0x75r74RrNK8l/ZIU71HDTUyGkNbi+nPRtBWc19hO03G3IYi5TCqbOf863Oo9WrYfapCLVgvIFjTv+pOmDU3dQKnDp81mfS6g/VrW7HAAUQPtWwrPq3341nRXnwzUzJJhHRt93btDgvznOaPqpVdCuwm27/HTkbB1NO32RxK6zVU2YFUmIMo7R+iqXV+8UIULWpDHWpcszMz1qE3tjbJYALCHSNMmMJ89OhRW7Gt5TC1SgUXL17E8vIyTcoGO2wL+XwOaxvrtj5PJl19s2WMUalFT5qZGBAmmO1cpYAQmMIFMobgFRoJI9GJorszwHZHwMRRdndAk6aB8q7bIDJHbWqbQD08Rc0kHcY6zWfNJSXTATTKfbRpNsfZybUNU5p5FAi2rTZNEoY1qlp3FsKZe9OoNdtYp8m1t3yF2mKNZm6Lg83xkxnbNmq3QtDMBWlua21cjxoRmabCk+9KY81EL+1qM3s4gGxKbdBFNkOTk2YOq4+RUYIlB7MbNzV3lSWAh7G0WkMuTUEgr9dWqaFFpzmqp7AwX6KAtFgmoLpbpEnRw8RkA9t60NFPkLdN1G1RLrUldp7JKX3QKkFTMUzaAdMOKwRbYg/N9jTbo21LYbQ+jsolwY5FHoQJZDleUyMM16ntk18xglqDAMuyN8m/I4cJHjRpNwgu5Z0MwS9B4Crb3Fi5LLM6Ss2fAN3uoJiXhkmQZAfPsE4Ztska6ydAGWPH3tisY5smcJXtHk/NodPcYhoCD1W7PGWkOCR6fcoWwYBgpCdcWdYjGo3Zx7uiwabxXfvaaQVCOhskUPawskhwyADTUz1sEZzOn+9yAG6jzvI3agF7+ry6qDbTQwbXZsFUmiYvgWdDW9jQWsjlifbaUo3MoeIQWKPaRe00qDee9HiXA1ZYT6zj5Ck7b0/buXHQC9Fs7ZI/PZYvfDiKQYz64Arv66wX5SicpZZGTa1D2e93aGonaVJTHmLUsIOk1aepjrjkksAa1dtKccalOUytOz6WRL/JQUC7XbMtA9REtSdgn3n02C/0ATPJ3cF++WodcoXsMM3ekdvD+OebvQI8+X0VZu++ozzbsed4o+xl+tmL5fzTALd4s2Ua39HJBDuRxbDM/Azls0dHNIyw80lSONpEUPcAgzH3IjonTUZLWuYX5vHYI4/i2eeesw1Npa3qKfH4+DhiHGFl9vrO6FjpCDIsoUbh+q06Nh8rob3JEZ1mZfpwEqMnCxTkCYwOjSI/FqHZR2GvctTQiNxiQTRylroYKoRw6FwWwzQLajKZKazNRodmG812Peyh291u2zzUsxd2sdXs4sz9KbzurUnc97o43vxw1vbYu36ZQkRnVZSmrRN/VthhnnmGoMB+ce5UwjSdUqnDslMAySxpF4poc3pMoyNEc6QtoaTbpMahMmltXa0eJHAQ6NnoWa1LEcCyo9crPQoxBxwKebsdIw0KCDtas0agpakX1z5/8QZSKb1l08fKSgDrFPy17TBu3QrZGxwDxu+0EqTFztQkcDX0dFN7wDmeSwPSIvQ6QacHasmjIxgZmiFIHaL2N4kzp5KYmsqZ9qX50u3dELY2wsxPJrnWrLGsHHCkOQmU6hyLmjzaBJZaJYJqlYBBk0zaZLPBgacmzYZyQy2vTc2rQb5pnm9rgxrhNrW0VWIn+XTyuFsUHaFasEFe6ds0K9QeNdc4VNTTTS1ZSjB9GC1q+pXdHnI0H7WkJxhMcPAYIcgXWFPSXGMe2wnWNWhP6jvNEMuh8uhNCcbXwMY//bLi6C+U0L3IwTicYb1yGFyjWX15Ez3KCVZorkZylM8sQldoXl4gqC9pcGTbaG9BKdSL5PFN1vJSE71bNfo10XmmSc2NPNohSFPL6fXaqN3YRusmgTFeYJ1z6F3tUeZrNHWZrsp2iXLY26EYbVDbu0ZA22ZZOVgEOMA2n22jeaWOCMN6rJf2xeyTt4ObxGXKjcmr6rP3+2o7465Otzn/9m5l/LJmr+ZTNHntv+Orp2YKk8krk1hODbO6dAPXrz1jo7BykgZw5mwSE7NZfI4mHwdhe6JoWiTPKozOopOgKZibTaF8rYraWgsPv/Wtps1dvXbN0PpO5/vpPNAEuG7YsQvU9k6ePEUhjOLChYuYX7zl9tOT2XuxbEJhwKe0/LN0/Bmw3w3dX8DRwiRNqB7WqfloM8tIgcIRqaJCcyLBjhLoUMvjyL9FMyGZqKMwLu2igaVrbgcYmWbHzqVoGodx6emq7WB8/GQSVy61rFPaq1Z6osdy6ymr1o3paaQWSdvAId5LyK1sbk7R5uPYD/UwQEtxhHk+7/SruHbFtEn2zNe/MYJ0klpIKURNi1S6okTtmiO7GkxvR8h0VWt0+lVqW9RIejR9CT7Z3LjNmzXqm9SUdrBL0GgQGO+9P0ANNoAyAS5GQFT5ez3SI191r6UQlXISOztp5qXt7UsElDYWV7s4eyqHArUq7f+XiI8SPGIcFNlxaVtp554wtb52q04ALVMb1oOJHi6xE2vLqZNnJ6iZEqQbVfI7RqDr4PqNCjXNMLUytWIKiwuan2tj7ghBQvOEFLJojJoOLZDtnSTBm4MXgVAPK8LUXIjBiAVHyCuabmyzAc15GgjIZt0uy9q/cJna3PXrLZw8EcUYTT9p0QGawZrL1EI67ZVYKbeo/fXxzJMNe8hy7EQW42McAJv6tonMXgIqgbtBDfvZx+pkmessbvkVC8nRVAOYeoOWJWlhtE1lUDsekC/WaHrPm/1J+wf6a4Dcdzo0wLHlqYFKUmTeSyBEy5SQSIyApyVXntwwvr33bHOCylrzqqRJFxx02R4EQtUvzAGHYcpOmmOLCohevRNTo5qXNvlUDyJQUjHpqu8pP9KRPOp4NZzKMDd1HCdnz7D7OMVDdZeGJ1NXXu7QNfuUZ/a+bOC3IvC7+qyNOMpZmlwxA2o6ExwZd/H5Cw10jXlM4J2U/G7g99BDDxn4Xbt+nRUQa1/EqZKkNzoygnP33YfVlRWcpyao7ez1gZmhEzmCH8GA4KfJY5fGlY/Vs7KAo1rxHmp8kTGaDjQZ+1ST2LABai0SVH3bIFyrYYxmgT58XAvGsUkTav78Mro000VLIEScoQYi0NcTZ3Yyjpg7VWqp52vULBRPhSW/lC3Ptu+eOoPx3BXG/epe1xJtm6Kmcw9vDjq792jq0Ev62aEsZib0JBT2NHSYWowWWi8tx2z331F20EZdoEsNqkneJwbI5MKoluUfYttqSU4bQ0Na0MxRnuCgRd03qJ0UCzRHCdgbm32GC7io/VW6BAgtNI+iXh2hX4Udfw1XrgWwykEjSy1e2+GrngJyacZtAoTMWi0QVh3LBORotIHRyR427Mkr1TVqbYl0mmBMYSW46qPTc0f71FibttPyTZZH77tqobHW/G1uAeVdaqtajhTqsk5tAmQU8/MDlAjEM3qVjJ16eTFIUz3GTkEAIfu1zf/GBq0MmoVjBNUmQXqZ+WsZTz4fx9SswC9CIO1T0wtQww0wfw40mZa9J7u4qA//dBg3RQCOYIfKmzS+yq40XrWavnNdZ1t7wEONNpDNIzBE5m43Gc5ecCiO8DZBbhDGYJrmMLVcyX1wO4Lu1U09eUDixDh6QySwRVC9skpAJFAdotZI+t35Ok3fislKMJlE9NgwwkXKS5+grQ1Rb3HwXd62ecxQNInckSGEaJ30BxoQKGN6Sr20g0Qhh8jxuEps2mqsHUf1KlVDtn/6WMwsKRPZZgC713ZRLldNs5XzTq+KE2Ydnjz2yoCfgR2Pg+An4FNcRdfTOYHfjavPMIyjjBFSQwNnzlD7OzaEC08t4/K6RgpmajlYFMb3wO+QwI8q+VoTDz/88L7m9xLAb3R4FOfuOYfV1VU8/thjNNncyKivN41wRJaG4mt+fuY6KX8DLo6oqXMJTKRGrIHb4S4WLuywzXsYm8vQP4OhcAO7W3V0uwnkx5NYIbCsbFewcpmdPayn2qSokbDNTskOnqemGGNn31ht0kyTtul4pQx1Em+9ovBMH4GY3ahA7iT4s7VdLgHPZLpFc3HN2zTFg06TvC6tmlDXImCbe/JS31UxTYF0lV4bZsqk1Y12CY7qC3Ac+qUBaYcWpZHZ12zS9KVWRwi3uG4qg5ekq63xR0ei9kBFawi77PWr6y1bnqJcpcFabKVRPt6fBFF10Yaceiglrc0eomlgJT/0QEvxFUdyMDGlJ8rseDsEyQ0CUEJPj2lq9loEHZp+HW0rHyU4xan9BW3brGpZb3Sw05scuUFb8z5yIq2HRspLeTrzlM2oMojpLK+0MjktYjdLg/XzOMeDrSptjWWnBJjAa/BQiOJam6oDab6PSUwHjyUQPDSEwCwBZoP16kQxGKe80lzVB7l65Ke+4gZqpcGRPLBIHhJ4w/dm0VksI0JLqvnEFnNm7vcTLPXFNZqs3aVt224/OktT/GgM/a1dBNgPQtEE+ZpE+2oFzfVtpKcJfEfjaC7U0KdmGRkOIzWVRptmc+xEigM9262hpTe0dshH8L9d7iAVTKK2QhN7jFXIJtC4WkN1rexNwbBuYsmr5HzwO3GI4Kf+oEakuxv42Xdj6C9xeNEHHiYKOrNiWremsw94TihNPizDWlUPPDYYz5qefhJotiE1Iz0FHZlIoFVuokozz9KJtgkIBxYtFM5F0dY6P8bXAmc9zNjd3aXsOKF7oSOZSOKBBx/A8tISnnrySVPFXRgrx96kty/Ux+pbbRN6/Ul8VQo7FJc++qRiYjiIOM2phD4zOBRFkvZmj6PxeKxDUGDn1JKLBLUDajvalrxH4ahwYAy21EFIhXyQ06dmG6RX3tb27hqPlZOfl8tf4KF7pdBZUfxyK45t1aTyys/ik1EWKD+GiSR/jI5Rd+2lrmcDGDUNdVJ3r1x4rY7K5tHSC17Ri3XgaKYBSI1q6+30xwq02w1qQ00CH8FDaqLiWtuTgKsmnXLQ09ouNbIeNceOLSWpV9v0ZadlObUsyT2VVjvyzDqpu1hpeav8SIZO5XQ0VS/zYgTFtogMr7Bjlkpt5kVzkOZar9dErcGj3iLAtU0LkZavOcZms82jRTbQbGN5xSejT8L2DRTlyzbUK1wKcAuI7VLZ80dtyjhKo0MplAEjGP+ht0rkr/I7wJNiYLxnqNHinw0sjG++yoMmaYCgzcLZoveQvlBoZaG5q3ZKUl4jccYjz3eYlz7xSVBjLTB4tkqNjXTCBLdGF8EMebwUQoTaXoDgaa++5RMANcQQBwEtUemTP4EGy6qq7LYQLxAIWVD9hY9oXpO6o77JzXz0lLm70UV8JsO0MTRLpJllS9ZYxu0wQqdCiBEN22sdNLYInqRjc5GsrC+nunFy/LU75LTObyg3sjewySlMIGeKiXd2fcqFvcSnvf69AuTnriWachKGKlFAT3vVOVzndEKiNVfaTn54PG1P/iIU0kqDzBYdr+D74Nc18EsmEjSrhlCh9qetfvwKHnSuYkGcPn3aAPLRR77kAZ/ydkzRerDMMAWJyatbHGlZcfFB98YQ44jo8JojdmWDpkynbfvmFTlixqJBxFjVQpxmQVnzJmE0WtToCIKNFsE03EGtLDo2SUIBpqCy/uoa8pVz+TlOOZ7wrGvGMrA0D69B7FahCtOvrkWDhaC/xbdyK7LycNdipQtX8H79xQtzTK8reim6HS4uNQUKuXa41eCmNXVHj8QxcyhArTWGqemUewMl4D76o3WD8WTC5gWL7GTHjnKAYGdtd+I4djJG7U/fguBASM1F3/adnEji1Gl9h1dxYpg9lMDx4xGEA3p3VNplhH2dWn8uwbajf1CvAUZpukbs05f6todMz2KBZaL5OTGpucqobS+lp+DSBjWXpRUGWtKgHUg0b6WHENIAKVlWvyGmPzQXx/RMiCa5FqQLCUgpnmCZ01Yvbf2UTkVowpIe6cbjrC/LaCASYpdneCYdszwOHQ5j7jDNSZa5oS8MhsWHBE33pD3p1nrJfj9KvmpeT33FkwnyXOBHQqTd06oWOoI4tSrsUItbaqDPQTPAvIlNGJBukHI2yBNcqf0FKxyoaI2gSO1xu4UAB2uUYgieSCLUT1DBZDz2tUGZcdrMUV/nU3+k5jeoddGnFhzKpdAPk1/sc4ESZSBHs55ghrAewJB3bL9BmYMJzXZt0jugti9UHzRZrxHSIyA3ljkg6i0UQxbJtmTPyZwJl3f9tTrk8pmigZ/uxXErD4snjLBiUj4UZgqQFfErBb87ry0bl0GttoOd7XXymoKldAq1XmmDHBrbdaTT7BDTOXDwIVhy9OiIvl67CVOVjrrtoAh+2qNsanLKNLdyedfl4kjZ2SrBY3JyErOzs3jmqaewUy4rwMUTWPBCZlWmqHeEBwZ+PurL2cvldN6tS8ORXXvr7axS7ddDEHaa5esVMrZH8yloO5aoE2hvu267yS6mhwZ9ZKeZPME0FDR91FrsMZJ7HOLvXtG8BvMLsheH/haD/LQ7hfhx6CwNY3q0zQnB+O/AlvW1lHI+TUdnLytzAmCWn+ZVPh/FffeFCT4hbG6RnxNxjI+HbR6wOCSK7CQ0FfTmzNhEgLyOYWS4h0maaTKn+4MIwbGH6Wl9QzaICEGiwg5VqQ8wNBrFiRPkD03gfK6PsaG+vaOrhb/F0SyG2XHHx6hVT+hgx+S4kaDGE2HHPHa8R7pJzOgJfGGAQkHmG7U9ln50RGt0uzhJLSSbDXPA1drDns0l6u0YPcHVTjgFakixuDZYGLDsfWqwAaTSrBH7bKmkARo4fDiPuSMhjI2SLsur7a6adWpSxKfXvc69ChYgME1PRjE1o3WHAQKwHqgQXELkA8u+RU0pk0ngzOkIDnHQGBqKoFiU1hvCMAeD8o4AmpmqJViBgHaPyaVpElFTvcqDWmw/F2dQiBoa2+ZQmqBHsCEPAwVeL5PWGIGnXEdwnEwXOPMcWq2jP5xA/0IbvSjpjNIyoYIRYrpBirRmIuiVOUATkIMcMDpLNFEls8zbADRCXmw1qD1S29sS4HYQiLJsdZax1WK7UZ6i1Bgj5L3Gik2qlVUC/RRBWhZCSe3BdJI6ySWr553cj+7toBzp7Hm/Us40v72lLl5+vDCwewHw83vLH9xZxX3C8pAGwoPAqNFvgyPX+Sd3sHa1xI6RwZmjOX0r2uJYH95LEyCQ1rC4tMjRfpYda9o0E0NyxWB8mcRTU1M4eeoUbty4gZW1NQNgpXWHrh1Nrc2yuRze2Ahgf9INXOWVt378P6bkqAksX67hBgXm8IkstrfY6ETDZ57oYGNJ36uluk9Bqe2qxBSgXsPM4jTNjQg7mDI2rcsrk7ivhbl7GwcozPJVEPNU2XTPw2luFmDXbkR19TFn9+5QWa0edm9BRsfVVQdjqNKWkQJ4Drr5SVK2Lbe0VEXr2Q4dpjaiJ0IBDkp1mYh6ckrNSevKaAJrQe78rQ7mF6Xd6mktwSoLlGnm6mm65rpEtdogfe3mbAVxD03YXVDaiqPeyFDTyyLQn8Kt+TFcvxnD4mIQO9QygiG94icaYWr7A3ut7LnzdVy62MPKagKNmtbjxaj1daghamDtspzkt+Z0WEPNu9YJXJrvjcXbyBWB02diBMggFgkgN64TIJMRDtACGspDMEQgTWBhPs78YmjQPNS3efN5apQEi15Xm1Vow4I+igR8fWC8puU1NWqsjKFdjNpayqJaU0NV2W/c6uHmLY1+XURotmpuXE9VxYqDh56O65vJkXPUqO+T5k2rJE1N8EwSkVYHMR0E4sB8DYE24wrwOPAGsrwmoGpuWXNx+spboBBGhINvCASsXQLi6RTBkkWgyYo0Oc/2785TgdA7lZIFEwUnD5oHdQ8B2HlNTlQ41UfWhMI1fMukD0EP95FjXw7G0OtQblxUS6J5Y6YyuZK8ObmVn+RSebn8dPiy+3IfX41TjV/U+YTdWQcZJae6eGcdWuAbj1F0WXlXIPFTiCjgURwKTgu4wg60fr2KXD6FYWoLjLlH23Vid9y8edOO48dPmIanNWxa3KzX2u697z6O2Edw7coVXLxwwaU/kNYdKodfFnd4LW+NtH9WGdRYDLVD5eCZRd+62XRT/DTzxqciLEsCE7N6AKBvoMaxW1NonNpOGD1tQ6+PwKr+EgBS1SS4uop2VFH2OgTEdrhc+euXzxMYi+jiine+kCmeANSVz8WXn5xrEQmscMkJru7dofR+Hjp4r2bRmTxtVEGgaXMwAbW+nk32X7/et+UfNWoiHdZpeUkaIMGQJmORZtPOrl4L0ytPXVs32KGpVJfG3u3bfJKxta8tp4CVJeDmDWqGcXKjRYC4TstpK0rQzaBJ06xCsEwnyQ9JIrURvVpXrkSoYXIwSXdwbK6LMWqI2nz0/LMDaOOeWo18EIjLdCaHZWuwBxtgiyf6TrGenC4tDmzZSpdgattb1XumNTImQVNmtjp4hoNnARub1HhpkaQzfWrCotlGIl5HLt0iKLawvCyY02dBBbADXLgQwCOPy6oJ0jppUv5Vli5GqdFWK+SVrSRh+2lAYT6+zFlRCYqaeA8JABkvou/2UtsKVhocZOsEb8ZbayNEEIxSkwzqAUg6Rb8IBvEUgtTAoA9f6YFSmrRs2VEcoY0GArsEue0O9PHysNpinRYPZcXebjDumIgKnzGYoQlM7S6kDXoJ+JrnlGS698MlVU6yVPNekr9jjLvERiVNRnN0WSe2Bq8ll5Jh3jMTO9QPeBa122Xw5T+sYt6hEz31qxbYq4nFO3BWuf7AThPBQ6Mx3PuGUUyN64khGSEQIDP13qbAwDor5UDfeV3ddOuHtA+ZmGMA5DHOr4xM6wvnz+MGAfDo0WM4QrA7dfq0PdzQq2x6uHHx0iV7CidnZPyDP+7w6aml3GEVl58JpLt3cslrNaL+LB4JsTOvr7ZQGBpDqdxFtEhtr5/EwmYLl+bXaO4GbR4rSjrbCzSXF2lOVkVFWXHEJBEqVryxf0fdaPMwwbDc+Oflyz/9W+b6t7LZhV3rj6ksvfFNP1YPXpPnrq7yctf7IKuz/GVc+eGOH+FYGO0OO3tH4zsNGXZuPR1Xm6bjA5v3bBEA7Zu/pJ0lMGjdm7Z6Evhpecni0gC5LLVjgZd4yr8IO7cWcY9MBnhI6w0gmY3g8JEoCsUeYpEmB8suDk9rV2X27WyIg0sIJ07HCFysH+ujFTLZLMvUrjPfLo4c1VSHPrau932jNGN5PayX+fXB8iTzc8t5EvYgoYeZmZ6Bej4TQppAoyUyYaENgVJrMZmQJj61vUzXzOQE0yTiXUzQDA8OVMYgNcAgUqkozp0rkhdJaqDa3KCLuaPazy9mH/LutgUPlHVq0npfWk9YpydiNIu1S7R7kKFW0CBoB+mGBzECHlNxkAhp67NCgm2hheZRauB9RMepXR6hBjhaR5hlCIUJVDschBIpM0MjKV4rV4ZpF+1wgICkDTry7G/aLq3HgqXZxnPMe4o0ta2aZIZpAspng2GtLvqU5eBIBoGe8mXZGU/zseFAjGkIa5p3DHKg6FHVXCWBKbbrqSSiyYTRklC4/uNkysmmOwwA6e9AUDKgcMV7ZY7bnQPuF3PqEy/NGXwaftqt75itZVyrcvSj8MzdM4whCrJV1ovjZ2PdQozyvGyPN8c5R4fkb6sMD7czc8lMYL2fqGUa87duYX1jYz/dgTR2eH7q5GK+5ctfu1YDME/n5+K5g2XS2QNEHxw2V2jqbVZp3MZxbaOHR55Zw7ULW2hTY2qU3VNDvS9o6cifIA+lN1o8bPso5cYOpyGXvu5e9HmleLxluEwxl1ZhtvBVZRUNO9y1S6Z03r13LW77oObiu2vTOJiv5a3EXnwLp6kWI/hpPzwJaIDaQ0ybbDJvfexbDzbajEM9CTs7YYyPahFsCNulBAcvahpRakK9DEEkTZJ660H0ZTaGDJBCAS0y1hP5kD0lT9C0Q6BJequYnWng3OkEYuEYNbMkNjfSTMMOPGiQnxECchYjo3k068MEHD1sCCNJ7WN8gsCVoqZNKpp7ixF9oiHSYaeNJ6jxsN9zmEK5GsH1ayFqiTGMTSU4aEYkcNSqyCm2hdhQpcYWjpQxOtEw8Gy1IjR/Ce4t1o3mXTDADt6j3d4lgGndELWyfFEPcGIETLeHpR6gaPwtbQUJzCmkCE6aY9ODYQ3+2ZQGHvUH3XMwJKhKFKJDSfQbesBCMzyZR3stiUEniUAmg84WI9dZkQHBrEWzdpRgVKOk0cwOloCw3vcNZ0mE8Ydj6CyT35E0kMygvxylecw2ISP66+qvLH9Py4Go1RON+gQ85BIIjsVZHWqPhQyCfd7vkifMMsDBQkvaKB3oD9OPbRdiW8aPJhAokzcbTXSpqYcoJ5I5J3+qmw7WlWd5UJp47eSM1UWEsm1ASJ7syfLLePiOd96VcxbOs7rNne5F1/nZAwveapW426pIGoEf5jQ+kVbHX15fQGX7PM7dV8T2fBkXLrVsOYjjhaOpNDI1js7FMXw4h6ceX8caGzXFBsxMp7B7s4K6VGrPibaUVml6Y6Nj2NzcQL1et/y7egJ1e9EPOMcAfR9j+jiFItDD4qWqgZRS+L9WOft18fVrvnbrwhwAUfMh9wS8Ajuz5hUzysakRqH1q/q8pfuanRjt6LniWWRH1/x079fMxfcXP9u1f+GnlfMS+9tIycOldbG9FJ6PHAXXzq59bqfj0upSHXxsOE1zl4C2C2xuaSF7y5auhCNxe5Ah4V1YoKZOfmsRb3knQJO4jTzN39GJDsrbQQ5OAUwRQJXN0moT9dauPeks5jLUCMOo1vuoVLoo0rzSHNzWpt7BHVDT0bdAgCIHSypLNnWikpVpurVoShdHAqTNQabRIRASVIIdVDnoyKQcn9C7zlRGmF9pq075SGNsnB2djbFT6qJSDaDe0NybNkMNYmhYJnGPcfVwp2xzYRG9OsNzLuU2KpX2q3d8Wy2ZsoYtNL0JtqZVD6j9a5eYEHIFaj8M29mk5suIPdMS05ib05NkN1UwXGD/YI5bW23mV2N+rkXUCMF4mgCWo2alJcosFa0KrctDnNrZeI6Aw/woS711vTlEsEqytShf/WqN1m0cwRzBWF8UlNrJQUHyIxkclNg3ZFoVcsAQQZDUUSVH10hb27TIsb7S9ILaYJYxBtT0+xsVatc0s7PU7ljOgZbNCLiy5Cf5opUQ4TFppYxP+dVrjIP1Ogc7mtj08/u3c7688eydnHNxtLRIV/vS/wd3KtPsxBEcnT5pwGryrWLxZ3+dH0tv1/JTe6rYdyCIf3s7+Lm1YHawDdXJNdppeYTCZeIurs/jxuIF3HtU8zVpnH+0hA02qsIlBCqSXDETwdkHMqi0+nj8mV00u9Q+aE6OnsjZxgbbtyqM7THOc26piGO8eKkgVcyiePG8O7uSp+Jmc+zABL/15QpWb1KjEGpZFKNwIIVRv42C0RCMMa7580cM01lsMWfXjpEWiUzZAz7z9HPZp+GCfQLuysLo/HrbwtsDvvJ0YT4B17j73HC/qpbPl/18Fcd3/vjn0sjZvBkFRrS1RtNPofHavn7PqFrPpSd80mBsnZ8OUxNUWw1CTGHXStjlvXoi/9WBlKfqQ3nSIKlRhDnt5SJaNgXAa5uvNOYqPfPjJalbnnrX13jNext8mL+o6C0FSZhRoFbByEphZ9t3zjPXTQNW3vTraQ9BlYu/tvZR5VAko8JoKq8GdnlZueivGwq/BgHJu5KwQ7i87JBGKW2NZZeT5m79h8BmtVA+FmB57fcIV1YNV/odkOf2OU31MZ+WxRTflZvSs57mx2vWS3Ww+N6fhat9vPyD1n5+Csdn8dziWof2aNFf9G3o9LysTfgnrU39wZyXRj5y/qoOtTP/XTr74Y2dLFe7VkFcKV2NHYU/mFNfnxmfwzGCn7NuXFZm4enYAz9dO0BkdVhWH+08598eBD8Jgr0jKA1Q9b4L+C1vzOPKwiWMJLu4794iOhxobl7a5mjZs8FDcx1ZqtAnTiQRKcZx8bkSbtpTVJLg6JyZSaA4lrFRRgwUi+xgKdVMVhk7dC8x3WsK8zfG8+R+5ccOwUpWag0sXK+iw1Hbeg1jOCdK+841x4FrI3YwhlIo7b6f3amwRtILZbDd7jlSo4dLxTwtvu50KKalcncMc0DCG/NVqBdmPq7Oltw8GOY3n5dGzo/rwnVyPqYhMJ5fD9XT/HXNy726MI4LofMzcwzhIRr713sxHQF3LecH82JP6THn0XA3dPtXz3Okt0fGv/Lq67jCW3np2t3SMZz/frhzXhqPhJwjw1iW3vOw8otnd0oDHW9VGkdD0uWX7WDlbs/Vd47Cfoh/Z2f9KAZp7rPfT2GZ0tPd6d+/tJjWNi7e8znqR9Th1eEu8fw7R0lOcffvLMVtkW4PlfNLu/8rt5+XUhyokV37sZwm6N85t0//pTkf/I5MnWDTvDD42dcbddaAoTh/YPCjk+awQvC7vnSZ4V0cHg5g7liBQh9CpdRAo1JHmCp9biRlTwznb5ZweaXNuF41VRICk8DKAIr5GuNUQBfB2GOyyTx9O17Z25mHnKUyCVLlPJZLW5VyQCcmu5Q+RXflpM75H3QWQ3R0ocwPsMq8vF//zlHwc/HjOl8Xy4/jO7/Zb/fdT7sf6kO9aaIeDxQqCqLreGanA+ldSne172sXCto/eW4vBq9cWn9UN2D0nCgZ6N5Bw2fP3r398o7/B2u6T+klOEW+neBtTkEWrDz8uDyr2K4OFuo5R8D5sBZe/IMxnKOPaOjKXe45J4PeYSldqK58cXaO/l4GvreL7beE127m9hO6FH6o7+/7Hgx3d3beT+4cK79H3Qtz/VoUPaq69yI4nXPf6drR19mF7Pvpl4fdeOqHRdlvYb/crgy+r0uiMDszf7+NfBzZL4VP68s7o8v002OHHfhJK/f8Xxbw07UzeXnwrAlRAaCcouvdXs353SD4actzPVUspIDZkTBSuYRpfswS7Xob6+strJb79FMhWV2lJ/tNcJQfSyX8k59AXLmo41t+imxhvlMieR1km3zFYFVQaTx/kWZh7db31o9IWtiBtLo54Lxod7i9ZuThQv1fB0waJRSmg7+Wh2tUF+8gVQu0s8W2S/74wfR1oc7Dyquz3dFZPnRM4xfdxXGxXFoXxxcrVx7dW0QX4ikxCjvo/FtfUig7RsXu9wJ58PqOpOaheH4Rvez34x2k8VW6O0j7rNzPy4vgl1cn44+f4IBzXuSWR8TxyItoXvutftD5g4EX8zZnfgxXOcRvl+8+FT+NT3OfBn32PD3fvWR3tqic/PwIPLOSdme3vOLZ8UAXPNvlnlTZYTSd8Jhzvp7zmGak/CgKFA3Vj38qjdNiXSTLj36Kq8PlL7/9OCZ29PMghc7RclfOuTvnHIm9yEZzYuyQp/kxpRdZ187MdWcDQ5qaXx34+QDIQx3FjytVc31jFTeXbjBM712qaDQ7mVHUMgra5siGB0xbFoAK3FRQgqBZo44FNrcgF+URCctvgO4gjJaeOorx3vDqa3hqDDn52vyE3ZKuTiq8has8ZKhdupA9Z34E1726OC8dbmbF87BkLo678a55sqaSl5XJ97YE9JIw6OzuFcdFsQR2pXt/vJKP5tfMWZm8ZrYAj7hHSoQtX89b/o4d4pWu78jrQPnM0UttpVAXU1f8tZMCvbPv/Ms9uryUH2/s5PF2r67mDma477yoLpjXt8XybiQfB0MsV/7f7strz+NOmrcVjj+u/Z2Xgszbq4ufl2s3yqbiyJ/HQb6JW4rl/kREAS5cJLxZQwuzlhN9+pt8MYL1Kft3aezGd/JnuFL7zsvFfCzm3oVrNznndSDPPT/v7F2oqHvGlmJaoH5ud/LSygMLl/POPs/88jlS/LWILve9RvDqa2fVSUHmZ/9Gw7J2NxbukbUwu5Sfd/KCzN1eS/7yNDk2iemJOQM23/ma3x74eeeXAH6qPK/5vwd8d4CfzkaEx8Z2D8trNGW99BImqyD/mB/GwvQ0kxZYbQfsRW1bFqI/lZf+Oula+SYiejIMW8yuWE2eicGGEg4s6Syud02n9P7ZJtBFVPeKpzLrTH83Ne9l6Lm9hrVIXrkZh5i775hEFK28RknOryd9VGdeGJApouKLFv0UruK7ePzxneLJeX528vLRje5t4l4eUoUZYpc89i72PLwEPlP2/HXph7l75/wI+wEW3X485+GwxfD8dbJ29u6Nil2z/ns3jp4SiUO+2+trjLLv6zuP4J5jDI+W/XoJjOMHE4uWH9Vxn9cen5i/tY8jc1vRLJ3fKJZ235k/iZocG9tdIhfV1chYQ4/9pK6cPs9ciDJ1d+Z46yh5tHllwc6T114azxlFq5zdmDtIzncK0qEwi6okYraXXIFG28tTxz4d+fPk19GuXRw5P56CVR5/UFU8C5O/d+2nsXveCGx19h/d6Nraw27s1/zk4cqstB59/u3Fvc3d7qN0w8UwJob1Pvg+nZcV/GxLKwM+HftxRam1U0J5bZGdoucR9oLcyZ7WS5MSM6pMa0zhveLZ2T/4o6R66TvsHuRhQDVQazZ9JimeOe9i715uL9xFFj1dGl0voo1AikVGecEuns7uRD9rZguTI7/2HSO7rYxEQPH0NM96iAv3W96Ie5l4znVKC9Cd+bnCOQp+gyt8r9ntRH/mZ8sXpBlaVopLP9XH5jqowRppLaBQGRVFVHy492nTx9LzzgNUxTOvPefl7jHQlker0Zm3aLtABYmmbhnf4rp7l96/d39+Il27MHfnAMsLl7cjYNc2iInXduvi2TTJXkTla79WX79sxhPyniXmrfilQD0m48k0a0aiEFq5PH6KvpXM2tZNFGsI1At6TmZcO7uWUpgSKXOmMsJeTXVtjmF+HHPSKNVerj7Ky1qGN15Ko6lf51RO3zFPI6zDuOIuD8Y1UrrXoTK5MCubF9+0c7vfd8pRafbLTXcwaxfsJeOv35HolMZyO5B271JRD549R/gwJzJ2Kfbr2ot3MK7cnffPc+RnojCG9OgkC+PKZrLIfwGdAM+Wt3w14Of28WODsZD7DzwcECpcCLuxtYZbC9dtzu82p7KIpCvTnjNv+XvOv7RooskL8+PZNd4d7k6/O+j7zo+ms097z8nDz8ddPo+s7/bJ60rCJ+lQJ3CprNtI+FlwY4sI8ceWSFhiefCCTFRKt3RAzgLNib9OyBXGjkKEMupeUv24jul3EOvqdI6S7l3U/Xvn4QRb/vpzzGU+pGNxGeiAiwXQEghfKi1jOZeL4lt6d0lYoL9WVCge/+3JHek4aGBMpzLRzyrGS4YxieaElZ9kqWd5sR76diydwMHyEUkfmJWc0awUiq8LK7vuRd8Bc4j5+C1jFoPqRBKyMKymJGVpDPktA2OFaUieV3+gbZtoqWSjyKbjWCq1UNJe+IpnFVMaT49RWXSy5Gxr3qtuhpd0zmqhU2frKzHbjh7a0UV0LLnxyDm1q5J71HituulaZSRt9Tt3Z3y05PwxPtPbxbNgOnLB45sDPIU6uo4Rundu/+qA8zytdLz2qnq7Exl3clm+kHuBtFY2Xd9JxL+2wC/n1K59TI9PY2ryMO+YUP86yCStRNEDD1XEaYC8V3so/KWAn4R0/6EHvQ6CH50yWN1cw9XF62zwO8DvD6ELsxcMZ6JIJMNY2aiTDwFM5GMo6qX4sLZ072JRu8j0u1TFUwhHw07e2AAtqr2deoujVMJ4qJaSYG9uVFDStup+y7NBs9EgxkcSaHb7WGU+0XAEY7xvNTtY29Y3kQcoJkMoDKWwvlFFvdXDWEGfeYxgbb2OWDiIoaEE09ZQ7fQRZ8OPFSNsoyBWNhvoEQTyjDtUSNiIKCHSK1q7Oy3Uax0MjSRRq7SwyetcwuWztVpGleXJRkOYHEtBO7urbuV6F8sbDXu4VUiEkUtHsFGi9sRKjw7Hoc8b6I2KAsuXS+tVq4F942VhvYEG005OpKwMAgOBfrvdxdJaHdrtTvxIMWwiE0SjHcRmg2XLxuzjUKVSAzss33A+TsDS+7puXe7Klj641MXwcAKplLaqr6HWpobA9hkbTlKHI8/pN8o6aOG9ALDd6mB9s21THadm85g6OoT5W5s4f7mELusha2SU+aTY9uKVwf+gY20j2inyZIo8S8YFMAHs1gZYJp+1C9AE82nUG9hkuxUIrJlUBNulOjZqPX2mhMDWx2iadYqEsVptkl4Po8UkEmyfVbZtIRlDMhbC8nYDybB25GYdmEbc0Tx4aaPFuECqQH/2Qb1m2Gp2sbZVR12d9janVH94nHBqhuB3eOKQ9SW5O8FPWp9pf+bnwO+FP1puzo2W4pV1S5kJBojm4cI8p++D7mj7KXqS9B/iPyBHwb3nzChGR3Mc3oNIxUM4cXII+hB3h/dTs0XEQmF20ChmDhcIeC30tdV5Js4ONYWh8QKS0QDqO3UC6QCjM0XrWKVdt7JeDRNnQx2bzmPu2Ag1kBiCtPtHRzKYO5THcDGFWl1fuuvgzNlxzEzlbNfqTnOAs/eMY2w0g2o9iMNzI5gajyMuMGQHHSsmcN/9U0inYqgzL+21ePzQMAE2g1aFYMgOOzqWRiyVRjY/hJmZJIpDcZRLfZw6U8TEaBbxWAzdRo90JhBPRFCu9AjK7PQzWaRZznplgBMEjZlDBWQTUQxnk5g+OsKOGcVQMY2RsQxBxm2HnydQFAt5pLNpA6EuwVHmbI6DygzTlFbKaBDgBWhHCVjH7zuEXDaFDEHm0PFhAzbtvKL3dE+eKJrslZs9lj2J2ZkhDNpt44HAbpiDEIcbHGHZhvMJjE2OQp9EOcJyNko1e393jPweKWRMnpPZBAFaX6XT5yybBEsOJATb48eHECGYdDjQJCMhjE9lUchl2BZd3MO20Oc0dyr6BkkAk1NFFIbTCFObPHZqFHnKTZH8GJ/M23ZpeqVwk3nrHfBclIB7gnw7PoEe21Vd6+SJEaMx6HRxlPmOThbRZrvPHhlFnDxoV9ocWEOYnc1SnpIYncgjGhqwLdvIFWKYnWC7VrvYYRp1ej14NFAg7X15/t//Ty6bzrJ/5Vk/d2/15I+dPcDTjYVTnnSt00t3omuAJ0JKL4//wxzrr61+OvUmlm5tIVvMoCgw2tX3EaJIs4PvrJfZIWIUzIht/dQg8JV3aoizQ5VLVTRrdQR6bWpLLQJWG1ECQ0WfxCRxM9rYudIEljQ1jFtX1lGiBjR9qGja17XzKyjv1lFkb4lFtJXSAGtX19nwMRw7WgDqdSxe30YoxoYmaty6tGYbDHDYMpOsul3B+vIOgUtbVjG3bgsrS1vUIqkVTk0gkMiiSiAMhXtYubkplZ/AnkeCHf3mpWX7DsfhuSI6jTYqOw2MThdY5wy2lqrIJql9jefQbPSxfH0L6VyCKB7G5koJ7VqL/l0bgbMEmCKBcuXaBpkZRorgt3i9hBY76dj0GMK5YVS2CO76KAqdxFSyu7VVQaVSR4551DYr2FqrEfTjGCH/tbOwwG/y0BB50kOt3MDwBIEqkcLyjS1U13aQ0Rfe9OkBtluLAKyyrCxsuzKN5NFkGwY7LUxM5dlu+o5xwjYrlYYtTVybFuxuVbG1WEKeoJ0ZKmL+yppZAHMnx6APm++yHCOTQ8gOF7C1vGnaYIJg26z3UWPesgaqO9TSqZVJu7Mqstz6loY+8bm+sYMstfXjp0ZQpwa4sVDSi7FqBizeogaqXWKonS9c3UCRg8cwAa/VouQ0axzMulhZ3cEI2ySTTqJc7tAakPbt5Nb9OJ7+YXaGSx42HVTQ7nRfGfjdxTl0dRnZ6PKH/WBdNY+nBzbSHLS7RZd2UrvnFoF39ClISrReTdI3fjdpcs4eG8P4RAERak2NagVXLq1QiKmtnJ2yeSVZUFQkTOtTo9knJlPaOCCMrc0atakmgu2WdViZeNXdBsExarsZy21Qs2yVWkjFwlhboalIQCRq8RiASpoHfGof4aqWDhFk6WHzU8xcL2ApXzVjj7ZohfT73TY76AC7a02acVHsrlRQ1w7cFJlkPo3VxR0UqZUsXSlhm1plntrV5tIuAS8OfUR8Y6eJKxeWsXxrjVqqtlgf0MzbNdNXC1FliWkXFm2AIddmGrMq6BiMHZqfLfo5nlvxCEg93CIgL1xep4ldp9YH40On0eI109O+WbiwhlgihgrBT6ZflRpuupCmmd/EzRu7uLVUQ45aYHmrDDYc2jSxR6h1lksVFiiGmtqOJvfObg2PPjKPBdZ7YK9DsQB0muLoWYGMdcwjQnDUl++SWCPwFKcKWLq2iW1eDxMENxc3EaJ2ur6ygyAHh8tXNtFiPfRu8+ICy8AyC9zdmwlBA/Qu2yBJ+dja1FftXNuINS0hpYrBe23QEKcJfv25FTzxxDJWWU8tDYtRbsKdPi7S78nLG9ikYOmd1n0+enL8h+zwnd9OL8W9JPDz6fnM850T1X1njP1Dfui9wBQ7nLZGck/TNHHvHghpBNb8lbbV17usMuEWCBKrC7sozIyhtLSNEZqo2uPt6oVNaoABJIrUlDZKmDmSs3ly5RGltpBJUeB7HUwSTPR++cWLa1hbq2Bc22Cz1+vThNp1haWyBeO7u1WUqd1UqE0K09xTSmlMroxRaVjsMJqn0ialqUQGiSA1M233Tk2iXtlF+dY1xINdJFLMg0T61EYq1ToBcAu7NQIiaelBjOoqgNXef1Vqc/peMbMgOLHePAt2tcvK9NwsDp86xvKSV+zYxwj2+qhTaX4N7UYNE8cmCVIVdFsNCjCxqNvB+rVriHXIL5rbKoPqJ9lWNQSK+XwWx+4/R8AaRbPaRoYAoB2HOe7Y1lIV8p8KEHGNIAZqUgSduObSklGCo77PEqammsXKyi5pqqQadPTlN6ajlqQNCGxzByLbDrVb7R+gzJU//608tkEoNezN1Q1iV5h56jsnHdMQNY9bVbp62+rU1ASktD19SJzs17u7egDTJGATowhMPNSBLQ/tsM3BZ7uOndVdNLSpgYU58FXruS7r2qFFq2GVAx/FyFtlwbyo9VZpWawSYLV/jis++WjHfj5/GA/fqc6+uzPswOWXBz8ltHk8S3WALC8PEvIz+UN98C+lnWLGEujbHm7SlDrWoWPUjjJDaYJbwXYV1ut8EuoTp8cwMlMwMSxRqNXfxkYyOH3PGCIpbfjZxTZNJWlx0gFEUxPbqWTE9rnLH59EanrYPt0oE3v85AzSQ3nbwTidpOYUjmGE57G5YaRmx3BsJm+bvoqQyiwrSebxIZpHEyxHhRqiOujwBGmNZgz4Iuxc2uND5nmt0WAnZSHZU5PhAKYODyMzM4HZuREkokFESVMdbHg0jS7NshP3FjE5l0eNQDQ8kUWPAKKNZ+3lce9Q3WWe6xshW5tVdJstaih6pgrsluvW4TUnE6UWJs1zh5puYNCwcrlO6wmq0EQTgKoU89A2TR2CbyabIbjTvExHceqBafI/iFw6jGgkQNCpU9ukqTykj/IGMMI6NwgY2zWCEQkTiuzrelPUzrVHYIB4E6M2367KLHagszdXxsZTESKkkwhHkGB4WB8SJ3o2iWTDxaTN7548M4bJY8PUdGsYGssSXAc2J6p5wRwHLAFmNp/CaEF7F3qyRcLS7oYLKYzMjiM3N4Gp8Qy1OT1U0QDAvNgezJrHwPgrvupJt9MaHR09sNLTXQNU/Xly8H/KYWKiOtuV75wM+c6PZzL1lTlHyCfwf5Yb2C5CelhB+UOewl5jx9LXw5IEp93NElZurCCZiaNNc6Mpf2pojVIZy9eW2PESsC0otSN1PIzt9R1US1UDR335rCui/I+yY2fiSaRlbtKcqdCEnJvTNwqS2KL2qG9a60M60ZC2bIpg7FAOdZpqNy7RxKL5NTmVJsj2TcOYFvCyAwnE2tUGNrfq7KBNHmXkpjIIsHx5pomGo+iGoizdANkMQTWozTqziDD88rOr6ASjOHx4xOq9fKuEAoGuSXN2a7GMErUrfYA8QO1qnRpVSk97M1Es37iF0q15ljtiHzoqbbVQpMkZ4XWVADfoaKPYhA2uY6M58iVmZdCqApnPSWqoElFmaVpnNsNBp9nE0rPPYVDbwsR0HlsbZWxx8EiSN/WdKjbmN1DeoPk9rM8PEPioHa1Q884UU5gjmAyP57C0uIuOwIY80nzh2koZGzdX7OPphZEs61BBhQOBBF06ltNlqWHT7MzkUkinE9jZoTlMbU8f5tIDieXrG8iOUIsn+JeWd7DJdvr/t/ee7bEjSZamh1YManF1Zlb1VMvdefYf7P//OGJ7ursqxdWXWoVWe15zeAQYJK/IypqpLtghEQBcy+Nm7g6A6YuaSP7q9CpsiphbrVr44Z9fKA5J+Yp7Z3tj+dIHpgH4sPzh891we3Jj6mx7sxO2j1QuOFAdPn26I3/qf5L0X36/a9MtpM22xMh/q94Mz5/t2EeYImhPpB93xeuvkaPI/8N4fLU358e2ZOg/bnBOhpkThc8I2htIPbq5jlLi3+qf8klZLFjh3ZfkMwrh3WuphBrtmyKh3f2uOkdb0s80/EkEcXk7MWlma6cZulJX6xr1//jvcq+Og2S3KZWtrc7EXM7Pf7yUmmLCiYGvmk1r5fDzTxf2Ovm2JAVep/7z6wuVu0hPxPjpeBBurvqh3mmFtz9fhLPLXmggESid795cS8LhS3Sb4Zc/nYWJJJOWSI10dPfaIkSR76fbcHU2CB1JG21Jre0ddUp1oEuRxqVU7MZGOxzLzcezmxCk0jc3N8K7n07Cx5tRmF0Pwrakvw2F2ZK74aQSfvyTiEcSU1UNY/vJtvJWD02RICqpqf/vLm3byZb8NbsdDQTV8OHdVTg/vg27eyo7tomo/GqSZHuXg/DhYqicMtjWpDlKWmK7h0itoTCqHb7HMQq/qDwueY28It1WGBsiyEa3HU7e34RfdPB2yIGkyYoItXO0Ey5Oe+GXj7e2vWQhdX1b0vSGVOy68rCQIcT+9qQnlZ+Xbqoy+NeZ59enw6mkQ6VDBFnrboTatqRIDVqv36jsKZObQdhV3joa/NoKb7KohP/4d6n40hLanXa4lQr8078dS20Wl0nSP1MZ39jCC1+C4yX5al9Smd9JOj7VgMcX5CD/twp/wVykjg+sgFOvO93w5kepxuwsQ/KbS8qXqoDk/e64b+q6JV8/f9N/ZFLY3OhK2t80iRfwa3lf1p9d2HnpRmRlHJaQbjlZR+eshgPxzWbMZUU3tscv/lvgJ+fH4ef3r1WJf+v7/NTI1NgoVApHRSOjauhUt+zzjjRsXjHHthGz0s1s0RMhqXNITRtShuoUrVIzbLRENpK4ZGyDymQxCv3JbZjN+yIQ+S6XpUIq3HpH0tBQnfhWjXoYKgq7XubrYm3rlBMWQ2Y3IgrkyrLt4UUoqJfkVxIkL5UdTa6UFqm8SApyw1uW6zV1eLkbSQKbzcahyec6lR7ue3JfF+nUal25lQSGyCffJAtlccwHOkTX7WZHjYnXvTM4RkWChxen82GYzNg+Ex95jCQW98o1lOZGbUf3DeV5FvqjcwWvAGifWRwqJZ1FrCrXRrWpNChP5ZnCk6rLN4XnPYU5tQ3lcqoczcNGtRXaDUlKqg++6HY9vJY0PbA01RVXq7Ft5cObh27H1yqtEe+jFcnx2UnewFwOo/E4DObXCjeO8qS4U9tUWTVtTnI8vVIi50p/V+prNOuPLxV73J7SUll06puq15ZJirdjBiQ+7aC8WrwX8j+x/DBHWFXcG9XdwMejhtObMJ71NZB2Zd6gBCwuK3PcT5W2SU/hq07KNZnLUDmyAlBuZnO1g+mtypRyIf2Y/+2DXD4/fBpeHr1UOUGJgn4S6dlTHTogPVWPBhuz/PPJL0ZSDsdnx+GXD0UgPxALj8Ipzavhydbz8P2LJ+opsyBNyDowBc9THFVJbzdX8/DTh7fhZvrRfG/VnoSne0/Dzq4kGuat1FGRMhpShXvXi/Du02k4H7yX+rgZfv/8lUY15gZL4YPU5F9O3yiEcvju8Hubs6tW5qHXW4R/+/mXcDs9NTKjYjbCYfjH//IqNHi5sQw/ng7DTx//TQLCKDRK3fDD4e/C0ZOmLVqcS8rgU6JsqG62+aZHCD/9fBy6rVZ48mwjTEaqe/JEvgXejrwQu45MAqlLXYxPrZiCqn/sh1L7//j6fbgefTLBJGsqSotIqnIU/vD9S3u9PTvuP7zthZ/O/yQqQ/aVO40gHRHCs90XYf+QZxv5PGXcqlOT5DXszcP7T5fhpPduSW7VeUNl8l14IomTBSe+2Xz6YRB+Ov2jSKYUfjj4vdRGEZLSVW2Vw6f3vfDz8U/K1yS83P678PLVphh3EYZjpVsq8OXoneqwHp5uvAjfPT+UpK02rzz/8uaTpNBSePndrq0m88TEn1RWJ71fVAaS8Eq74Z/+7geRqQZIdbYB+yBbtAXoXJLu++vw5vJNrIdFJ7w6eBn2j/iO7zz0+7MwkMjW3a4yetruAcKABJnvoxCvjsdh96lId8zAS5ixXKtVJP4gSfg0fLj5RSbFIr9nB5DfCyO7VCh/FvkZwakMIUGu01MeuGBgMXXYwonk9/rjm4KQ3wqt2nb4++e/V7OehZ/evg/jcGNjMfJVRVLDTo0Fgd0wGtbC/3z9b5IMNsIffv88lOcTdcCrcDH4JPkDaa4Wths7IqQDU/vevb2WCjoKR7vb4a3U1s3tRtja2w0/vj2zlduXL7fCyYezMLgah+/+4TC8fn8b3l2qo9voFMJ/2f6n8ORFK/z07x9FMs1w9HI7/Pd/fRMup5/CXvdJ+Kfn34cPIlk+RnT0hA/STELvvGZq7tNXW+qcN/K3Ea4+iGiu3oZJaWxziJbncicc7OyEWW0ehlflcNb/qPzyzAQoha3Gbnjx9Fn42L9Uev+knkmaoq08hf/y4rtwtLEtVfhEqmxHavBm+G9//FO4mUDe8l/ZD//w/XdSDRfhVGV0fvNJJdQTzVRMSjo6OAwdqcdvpQK+PhWBLW7D0daL8HfPX4aLi4vw8eQ4HG7th4OnB+F//fROkdbDP/z9bjh5fRtOrt+J0J6FvR+2wr/+z3fhZnYZ/p/f/7MGnV44ubgMr549DVeSsP/XTz/aR7D/7rsXYTy4DZ/eXoSDJ1ti+EmobVTD5KoSPmkwevZM5SAp7V/f/A9J38Pw/e4flPdu+FnqbqMmCV+kOdPAdTYahcPdnbAjtf3q00QS5iC02+3Q2akovedhpAHoYB+1vxZOj6fh9OqTwo3rtQw7zbAdnh5shNCch/Gt6ulc6rTZq0Mrh83KRvh+/1WYNifhv/3HH8OkfCvTrMz/xkEJPd1/YpLfHfLTtZqTLQ4l8mMgTqrvZ5/wsLaeHUgP3Efqy8wzUMT9YT9c92/M3kTPv+WDPzuzNYwnDnatg16OJJWVxyYRsHt/WroNV9PjMLouqeNshklf0smrPWk90/Afr38O5+O3tmG6UalZpdxMT8LV9U3ohM2we8QbKsYmaX+4fBeuhpdhoyl5bm87bO20wvXZTXh78Sepf6Owv7Vrn2W8GTEfCO0qvu5RWIzG4c0tboZhr3UQbvr90FMH3ZRq2Gm2wpuTn8JoLnVY41VFqtLFjTr54E2Q8qvRcRJK/Xp4d/0m3M5PlL55qEn9pRFVWWmdyr3Sejs5U0eTKqh4WWXmjd1tqXydjU2p8ONwecMmYrqo2okkNz4pebizHaa3k/Cx96fQG03C3nY3nF/3w1CqbF3q+D+++p2kYEmfP74NJ8OfVKbz0JQ6jv/b+bnivVRampJ8Fc44hNv+KDw9PAq1eS28Pfkx9EqnoT8Yh50tqcCLetjWwCFtMrw+/7cwCOehN+6HrfaBfYTnqncdnuzuiUhFhPP3obrYCI1WTdJlCD+8eCbCH4U3716H8/mbUFsoUSwySZo+O78OF5IOy5N6aHa64fTm3FTNg43DMB3Owof+Hy0/t5O+ykHlHjRQDW9DadgITT5ZqaD4DNvp6UU4vv5Fg2bP9lHeXI4VLmR/pgGIlfN6bCPKv8aacH7R04B5GYbKIy9fYJ8hCyucN9s7YV6ZheOL87AQScfO/7d/gK7qYKuzGe+jUWafyC5ulMcu+WPQ+CakyO6wn6DgivOXFV4si5I1+sVCvVCds7nYDa/2vwv//P3vwl7jeahKdbqaHIdbSRZ7e+rc9bnNjfbnp+Gw/UId/V/CH777F0k6/xJebP29zfu9ufwxjKQqt7oi0VoIR9vPZC5J8eRd6N+wQnwVPly8CZP5ODzZfhLK9Wa41eCD1B7TZ8nS/VTXzKUhjfPt3E1JCAehLbKWIql0T9SBJLMxLyeCJA8Lqe6opj2pliMdC7lhm8Vu9ZUkNqX1+T+FH179Pjx/9SI823uicHh5bSUctr4P//Li/w5/ePUP4fnLp+qcfLhHxCepD80gHkoK5UaZKU3sqUOps+9MGGkvwkHrMGxsV8Ivv3wKVyKjbv1J+IcX/zX843f/V/in7/5r+GH3742IP5z9FG4o0/2t0G3wuFdDJHMj6auvsEqSVDXwXPLd3RC2tssi4UspuAPLy7TUC+enV6Hdbal+2taS+U4vA8dUZ4jkydFeaDZL4e3HD5IOT6wDLXgRm70WHJWSs5RmDT7iUEmkKtfyvgbDls1FLihz+elWtkO7tqfhpB2Gi+vw9vZfw398/O/hjx/+Nfz4/n9IXZa0Xuorn9uq564GjZbiiiLGTvmplfffv/zH8MN3L8PO9/vh+XeH5E5HyeL8w5N/Dn//6p/DDy+/C+WNhaTIqzCrxI3ksaSL85eH9QE73zXP46vIL9JclOiARbUW6FIiLBzIdyohlY0k5FJ1HuZNdUI+RLNg7odnc3nwfRTOPkoaUGdqlrbDy2fPw4BV0tfn4fRiGvae74aDztPQH1+H895FmA3akhbmYfdgN+xKcruenIc/Hf97+PH0f4X+7CLstZ+bn+OTfrganKpLRqkv1oalhmSJ5KZhMBpI9e2G30uaOXzStE22TNIvYWppVqdRxLdbM55XJIluSQ2rhdcfeuHff7kI1x8qodGumwPIb39rOwxE/j+9uQ3/88ePcvNL6E3PFIaaWCyYGCAgeG65XEZLZJLS9jYl1Ur6Gb+TktsMr56+tKdh/vjzVfh4NpT9Xni68zIMZ4Nwdnscqkrbwc6GNOuKfTWORQxrnyLIi9sznUdB4m64GZ4rDkiL6Ocq14vQqpfsC27xQ0F0BbQb1VNHdbFZCacfP0rKep+l3ZIdD9Kv9s/1ZKr4qqPw/fM9qd0vwsZe1IKiy3LY3NqUWl8L280DMyLuSrkqQmwrbUyWqM7m1dDd2Aibu1JvNeDxWCJJ3d7bDYtqI/z8cRj+9afT8OO/jjUYbigMlmaCpPfdUNmpaTAdhX97cxz+vx9/CZ9upeZn6S0SHuKfrLUZV8UecdfNV5HfF2ENOBJiUQ/9iARKYVS5Dp/OrsKbn8fhanQi3piEfRFava1mv+iGy57UIzX5zcZemFdL4ad378Px+Ofw+uKn0Dtb2IPwvKKoP7uyhYZeT/LKaBqeHh1JautISoC0JG2Ebnj27NBU6veSAmflvjoT6SApsXPQQbmeSppkbuzjm/ehd/spfHj7Wml8ExYVNvrKpaU/O5kfjlivutK1wpM0cn7akxr6S7iYvJaKLhVuwQZb3JWV5lK4YJ/d6HW4nr6Tynct86TuWihZuBbo6tqASoIa0ggVEd35FZ+WHNv8aF0q6OtfTsLH8b+Ht1c/hnMR4OauyE5uB6ObMJW0190RwUlqnbArXGVQlapYLTel0p9LZb0MP777pOtrk8Ixh6z7knTnk2lobeBXBGbpWoTxZBT6l3wO8zJ8uP0QylUWWpjFjXmgXGOnob5VT+EyvP75Tbg4+xCu5f71j2/CZf+twiMpJUmXjVCtjcLu3raCb4SaBsJnW0eSkJ+Ho66YEoqvdqQ6t6XSl8N4zNMwlEvFFm2OT0XyA+Zq34Tr+ZmVM+Vt34FWSm6uR+Gk/6dwqcGipzYjb5ZKS63CKdKhLH8Tvor8LGAhftowgtFvGakQrzkX5VjlN+U/7gub2TzYuRrsKFyrwdfD3g4vC9AYX2qJkMbmh5XL2XgmRUwkIjqbL4YmjZldRWPUXCqrNKf+bBxOLm903bCtKMQDpbRqbP+ohXcXF5KCFIapOSldpENn/uw+SJm7CqfqlKc36qjDD2Es1S+5yyOacXGXuFjXZA6K9+7ZK84RTYw4IcAUBnvWULOVFvPMOaUhHTS56N78ZS2QPs0iHLc8lha9LwKPqfUtfyyAziQVD9j9ITJWL2cRTpJXszmRDCu7CR/Ob4bNytOwV3suHqiF3vxYpPLB/G9WjsJ2+UjxNDVYsEdyGna6ukbyU1oWiu9mehH+dPIuvL99H+qVWtisPgmNcjemVf+2lcn+lBcbbFTfszOV7btw1nsXrseflnXMwd7Bq5sQWt1a6FR2ZaYApBHMVY481cMc6GZnS3E1w3jAvGbdSNXCJo6ACsvUAddIqIRLKWEPlBarF8oWyR97rjm4Lsqhn1zedWX3INaWjqVdBKX4myJF8Ld/xLxaQ82ZN0rt0Ck/De3yngq3qkNu1DBv+xM1+LLMN9X5eIZzHBqtajiUVFgtdUK3cWAvBxgNouragOhkX1Xn6G40Q6nGM6fRjobOg/xMmG9LXWpU5JaYLA2kK6YNlqAPQZJbIoPvd/8lfLfzz+H51j+Grjo1Ek1Kd/6Qx2V4+tF/7GyYKXK75hLgBtKPlMz93fKwe7yZO8l25Y4ISum1zoq/GGZHBMNCEcNrp9ZRSFIJNdhWZP10+0g01g2dxm7Y396JXxHUX63RkkQtsljUwmSmwWPeU752w/ODjfDd812phTsm/fJ4WbO8G5493Q0vn+3relPhT8JweBs2OrVQVl2Y5Glu2Vh9I2msHb47+F34/bMnYafNwgnptAxaelP+KqVGOGz9EF5t/7OOfwwvNv+gPG5ZXrEPSvlo1NVAVwm7W9uRwIejcHtcCzc3zKfWlYatMJxOQ3+ge8olKy/iS/HYrVlwpiNzVvCWJMoxuckfye/f/vFroNK8i8cCipGkDpG5y5xGu2RfpMMKwo5UBkygl9Tgq6Fl6heSwWQ2C9VKI4zG87B3sKcO0wnXs1N7gP3V99vh747+EP7u5XP193E4Pj8PtVrV5ogqNUl4rVY43OmGq+sLqTU9k3gqIi3USh6P2z9shKPNJ6bSxaQoHVYp/Me0VaVqvTx8IXVRaarVws7uVjjalwS06MhFNiLyx9kO/FsPtGvMkARpLEu39qcGlHXE6J4ySSQoe/OrQ3/Mf27WnobvD1+F7c2WhDZ0CFyOpcpPwtOneyK552Eyvg27Ii8IaiISujy/DU9fdkRCf29bWertaTg+uTDpuNvaDq1OReou+yAhMJl1uhpk6mHe4DswbUl/luqws3EQxFMhdEphMyPF29FtCINq6I36Co+8kB62jWyGZ/svQ3sLqbAsCY16zMqDvyxfyBTd8kE4enko9bkZ6rVGOHi2E/Y6z2VPWciJfnhRwtXNMGzvbKjM6+FychLe99+Hq/FJ2Gg0w0ZTmsGwH0YTSXDEAywSTsQbzwxkd804SM9DR76dFuGI+Y5lF08y4D+7TIYrZCX9ddDArPpeKr7Zudgw9V+HNCYrc43fuhmFabkv2WQSaiK6Rp0tItVw8mkQGlJ/DlovVXrz8MvJj+Hs3Zka9VAqGHNHv4TB/CJstw5Dd1PSwHAcNnhm+PwqfLp6F2rqobu1Z2Gn/ixUq5XwgW0oZ9fhcJcXHbD4YCmySucUXwNPA4gS3sf3V+HfP70NH05usgfmsca9JK5yVV7UiKxJsFVHJMZhARGswtHJYBcsHmQKhey4MsT5kHidwCJCdTN8//ww7OyVw8UnqeC9E1OjJyqnd28/hZvhRXj2qiXiV/nVxuHpJgRSDe+u/hje/3KqchyFUe82vH79RuTxSYSxZ48z8ZLR8bAWBoOe7ZVsdZrhZrQI1+K1Wm1DbVaq5VzE222EywuZXy3CpqRlSGi0uNL9OFzb4o9yoKTzxMXh1rPQ2eiovMbhRuEwv2bFZBlnkoIrlZPyXVO9TkYh/PT+2Mr25nQUqpCluWSyQDUt9fyyd2VP5HTre7aiz5YbFjs6HV56UQvXvb6Ci6/hpyhTfDpl4Iqy5oofuaTco4FjDakJxuYY620dXyS/2KgJIStkjgSuszAteEXy13k8lra8+bekX26T2qZyqUpCa9c31HE21KHHYaiGPQ09I75nO5JWmo1wM+6Fy9GncHY2DE9e7YYn7R9MUvnY/ym8Pv9f4cPlH20j7177RXh29NLm+q4ux6Guv15fHVtE8HT3u/Dy1Yvw3XcvwpPud5LoeJNyP1QktVT1kx8F6RSNejM0ecRNUpSchv5koA53bVsuajWpW9VuqEsNbTckaTVboSF1k6c/apJGuju10NysigQ7oS5JqCapxjQ/DsJXffOy1pbU1UZFKmu9KmkuKxNrC7ny1F+z1VAXr4Tjj6fh3fWfwnhxo/xXTZrpz8/D+7NfwsWboUhnOxx/GoedZ93wovs7lWErnAxfh5+O/zW8ufy3MJhdh53Wk/DiySuT3q5PRdQifgi+29gPLdUD84I31+Owuam81XbCRvlJaGw0JOFJ3ZR5Z6sRNioHJplXFUZT52ZJkhubtzeehf39vXCsQeX4+oM9DVBXuSCJNqpS2VWmlHWLRQqpt53mhj1BMihd2/Ya1NeWyrZW2oxlU6OLLZSmXhgPFuFwfz80wo7V52Z9N+xt7oXBtG/kTXtoaFCqVTekOm+HRqOmPMYhiXKkD1Yl8XZUH1XqTXVmXdDqhCPW/Z93pLA4HrL/6z0MnPIcBeweJrtr8egmZ9szZuHpR37wxgimaGLJ5EDEw7Gkl17a5BydPHqYny8cX+Pmaw/+HjLXz8PXXzosRLtmQrvb6YT9HRHEFDJRh6jtqmHvhyd7T0J3vx2Oj3vh9PaTpKtx6PWGIpNO2HvSlRq4G8pzdaiFVB9JBEeSOA6OtsPteBbevD2WZHIbdrrbodPinX679pbojx9HKuu5vUShFbbCjlSpyTQo/FMRG/v64txVTer3/jORmtK0s7UpNTCEj6eXYVbiVVH1sLu1E7ptiE/kuNmQDMI7/nSv9G/u8Zr8EOqduj2zvNPYCY2tmq1is7hC5fCZH14P1RLxdZuSPLt8x+VKSuxtLB87VmVWF4ltbalTQwzKc6u6o3LaCxsqg44Iin1u20edMB5Vw5tPJ2Exq6mMNqT+74Sq3FcWDaVlT1LZU8W7GybzeXj77kTpGYa9Pam/9W7YliSI/np8dSYymYa9/Y2woQFpa1Pm1bII9jgMxuOwt7MVttsb0oCV16ciMZEbD8Y3F1th/3A7XN4MwttjHp0bhVarHXa3RWQVud3phMFELXxWCZtSrztyT5qvVadXvXO1/Knqvy3VdyPUR5uKZzvMJQR+Or0II55QkWR6cLBpZVqdb4ajw8NQqVXD+5Oz0Juey171ojreqG2GLZVpU/VydnEtcrxRIdL3qoEtRdvUm+LeOmraixpuJpd3yvrPOtKfbu7ZPXT8uf0U/+lIZhzfEC7YUJkw5ZHSDVYCigyWAwRHZi6SW+dJIz57tI1raTf2eBtmU5lxb+ZqBDLjmoDOL8/C++MPchdXpB5Fii1L4IMwN/ohpYBT8gce82uJSeecp6VfXZhxLoCcs6+OB+COOFQG7dp2ONo8stdaUV7owBTfeDoPl5e34WpwEmbsN1OApjSpI281D8P+tiQDkQZvB1bbDjN7g/AgnF6fS4q4FsFUw07zQNLCdqjUF+HsdKiO/UnBl8LhzlHYlgTD86YfTy7D5fjY1CZLmOzZI/ds60XYPqzbG10+friW5PlBSZCiKCbcbR+GwydbJjWcnNzah4qODjfDxlY13F7J/empiLEdDveaoSLiODkdh5Pb92G2GFq+2eZy2HoRDl/wIR0eQxuE4/475X1s+VxHSR1/r30UDra27GP2tCPSurCJLC4XPMIbPhyfhev5sdyXRQKH4WBvK7S7FazNzVzBX16wx+9chHJp+TzYlLuDjvn/JJX+oqeyUDtki9GRBhnS+075vxp8lPkibNeOwrOnvACBdyyOw6A/Ck90X21IktT9h/NPYaKwKce6Bpgn+4dha1eqtXj//fGx8svXwvZDu1UN/f4ivDs5lsTHCwvoYzWV+/OwvdcIs0k5fPp4Hc7GPCfMK8aaYX/jKOzvda0MJIiHT+cX4XJ4LL9jpa2qMjoMR/tbkjDL4fx4Ej7evAnTVOYqgs3qYXj+jBchhHB9OQnvTlUn5Z5s7pd5bMv2k0Fu8s7yVr8aCoRG9FBgySjF+dXxrXvMsO4/s6ZOD/YOJGw8VTHFcgKJ/GwRiS1ASqZd44azPN5LkpGaTJcvNuAsc8iPlxzwx/vHzBIosP7VeeidSLpRo7PIU8K4JIyUoqzRm77zELIgCVvJCxJvgvqNRUU4ZsVP8p7cC0pGPOtYGuNveZndKDHm9o7Du7hjnALIIRoxp6Mrhbco1ZR3qX6YWNjMEzEjxaZbBoQsPzrbCqQkxpJULV6dxIP42PFZyoq6HU8SpCh5WeVMZMnIVaHny84ikJTAK6EsKtunRrmTaoWPflpmr18NWUQOFP98JFUrpiPuFSOtCldhsdpp711RHnh9lBhV7nhulBYjlVJ/ZZ5gsbRZjvUrEIYkTO5I20J5zWzMTUJ0S+p4E4nKCVtrEJQFbjM1WvkvS9paKJ2xXLETuSovsZmSDoqCeCgHC0JBVyXRNmMbkexJWq2IqA+ptLHdSCq2PAgyD5S9LHDLwE6+ectyZcZL/akza6gCCUT9lNqverK4GWRUJ7zRmY5AnJSf1a8iZnvTTGkic5XFQCfcWCL0q7BE2LQByjluZSEuMgN4oyL1ovoT6fHUDX6z5SYFoLIos2VKLu3tLUPZxLTGGFYh2b3yZmczTDbZVfIgrGxWiOW5Bgxy/rixvNwxE9Y9ZvbxlPpChKXwXkSqZzIp3lc2jbjI5sq/AIfIYNFaSHvZDxsaWNKildWDLjkgPAabSIbcE5jsvoX87O0uvNwgaxeYJ8xH01DtK5Vqk9NadE+lkZTV90hXiEmMvwnmRBFGkVRBVcphJvJjhJwo3Ky/RF+Z13y4KbRlqHn3IO+Hax3JLjbOeEcB2TmFvXIUL/NxkladVTLRn9ktc25m8dpuV2GkBiuz2LijBXHmGxNuU/lFo+g7usVzLuXZRXQHdLUsNNIZr438iD+ziolMN6SEMLPWZkgh4iZB1ylRMRMKJqYFLF3ixIJWqFag0QVeDLlgDGt5txu7wJHCxz67XcICyMx1ss8LZH6sjXJtvSch87xMRB6kM7Oy9OJZ5+Q0xW9mOpb3sXTN2NKDB0zSwT2Xmbn5NYPsnmt+ojuzAgo/tp9onk4GGac6BcnKohDS/dLL8iIin30u423eMA4BySSfdJBzucwuZzPnmjO/VqC5ex12nZkTcLRL4JVtQZrUPFQZaG6z/cUKXD7MPvrXwXZP++RDzeZjl/Whk/VNneNbxXWtMLn/JvIjJsymvJXSzOO9edU/FXA96YfLukYhxTCdTcK0r9GbdJiTOGLHxq/EZo1z1VUIL54tcQq/1VWoDUlFxxobr/lAUIzPvBKWuScCwucmXiekkIkXP+YCJ7qI5+gnuou/d8KI1vdgRtkPQVhQ3D6Kz9tGrIfyQMSP4mvCfwypW/H7UJyEncLP239L+hIeCucLkNO869RG7iNZ5OP41jQ+FDhh5MzzwRvW7A0PxftQ2AmPpBMv96w+F05ETFHyHDt/bKfRFCxto+PYT1cXGaJr+nbeH7+YqWfpgBqTSWxF+Zjs1+LgKvoy2AWuMpOlhS4zu44ktfaTEEYdyeFXErjGCld2KTXMnNgCT4NHAhehftMOm7bf1RzJzgKKai6SX0Z+Se0FX09+ujby4zYzj15jpq4uTsPpDXM+Mudr1NIOzFrITjncN8mjLk2t8b1CVcZ4tHJ8i49lUS29p4wuQ8syFQ2i6XK0shO/qfLyiG6/FpYSgsjCNug6H0rO+K8K6zlP+NZ0/iXyl4o0weLIJTi1p6/FsnPH268ErnORCuvp+lqk9D+e7vtxJeTjTC7uBnPfb97deqjLe13Ql1JgmNukiy6sf4hhov/Y4/LhRC/RNjIR7vnHf7SNIeaR+UrWCTgzs+Ses/hFJ+bAW61y6D4th5G0vsEbSX4KIDKATcaE5kElVPeqEm4WYVKfhsb1QdhpHongIGW5TARnhMfjmUqjPH4z+dmB5CV9l/kRm9QX4qJIDOzqWuR38s70czzwRxy4IByW8WMGY3h2Nts8YmFvPJPYuxfCrYhvwEKX2cWsR3BlRW7zNhaMjJbqTooAmKecG+6Std1k51+B5D0Fl5APbt3urwEp3V/G4y5THr8mnHx5JDzk77HYvj69d/GwP1rNXdN4d9ecq+T/18YPPu8XW5BcrO5/TZzJ92Mw+yxD+Rg/G0/mfol0b550YZ38jqF+Mw92umsXr/Sb76M5e8C0TGenHNr7pdD/sAjDi0hoZqe/VjuE7u9rgXf18zlTPpXaLu2HrdYTJWdFfsZxOmzOTwRoRIgEaBay+nPIL9nRbHrhNFwOP4bhB6m7YzO0SEkzq4E0rESG/Nh5DZixLWrjd6jOi3D7UeSmM8sK0VahWMJXAcRsgHQVLeJvatD3HH81yB/+1r2asX6ykO8gK9vo13w+5GrdXcJd9+YkM3o4lN8KWWKWeDy2ZZrAV6YrNbgEGvFXefwissK5h8fM76cF0ObzxrFdr2Ah3TNYx+NxPo4U6Lq/fGTg8+HeTxqd3Eo5u1thPZWPpeBLWLrPhA4LR4aYr+KIV2aXg9mtHK2ge95ajdTHE043P0uyG0VHMRSpxNshtJ5Vw624ZtCHk0LY3dwP+7us9rKQaM7jWcefR34iO4iPhLHMH+f8MsdA17fTyzDa/Bhuf5mE6QXsGCOh+K1hRWdL5K/z4MtkrVdlW+QYXsgVaZH50v96QIYsM0zwkTZjpUh85jdamz/zrh/Sj7kVxIIVNoACgIity1UBRU9CdAOyhmVhRMu0CIRb4/yl49Sp+FGKzHwVRyR2mSzdm3GGZQ6iGXnKRrZYR9hFe6T9VJXxtAzEkNSSmF7SkdxG/xFcoyKwuhrvzR//MQFcmOvoUumWebyXW5WBmmJmK3MKgvrAjsYntxaufnh1VEqLQSfaWyrPVd7kT3+LbMXcwrUyIHwLyhDrQzc6uEZ1iu4fQdZJoh8MomoUkalZFlaFpFmbMYdUVObOzGUR80IgpCsipj8ivXQihqcSSm1FsLZi/nChePUXS5SDX+UlC8s6tl3hR2ZZWcV82KUBU9PKdGFlJUtLj9KY/IOsaqMHTikM7rPrZGTImXMZi7gkklIOOjHV8544gsVJ3ZH26DznMXedrlKO7U7/9Y1S2HxaCnzupPehbPFYv8yctBXXxqtKuP4k8rvlfZTzsLt1EPZ3nlrbTUjNy97kTEHLAGtrl1ipUCzMPDDC9CHyS5Jf2gcIaLBXl+eh1z5Wyidh8IsSyuejMid2Iu6VUXZOdytUldD2yxCmw1IYnGOv+Kx2seUnSzjmdhUbRImH/HdDaFRFmiLOi0tchMD3t7e2NHqoQm5uyvZhcUuL/ja6rCiZb/vjtU03N/PQVwWy/aRNJWyqEjTyXEj0xuXmpkRshTmelBSWiLqlWFQmV1d8t2JhL8DsKtyaGsR4LBKflEOjMbMRJya4FKbTRbi8qtgIt7Mzsc5wfkYaeVokhO0tNSgNAjdS+QdKC367m7yMdJVr6qF3q8YxiA1nd3ce6o1FuFa+b3vRTUT8xitp7vKZCsWVBaH0qd6u1FhnK0O+TsbLP8tlCEBNbh6/M1KpRjflMu+/YzM1t5gpP7OaykiD3lR1NozaQZNvD2+QfqklKvuNLt/RVbjUz3ga+mq0zUZJKozMFBZpubwsy2whtzPLx0AqTbNOWuRH4TLw8mxzm/kg5cXKYlFVvBDZXG2HPRFz3QfL14S5Z5yQSiXYzjpAs0n5l+2bGfOZ4tU9e6EBHzjiexp8kaGzUQl8RB5//UGsow11vtFIdat6RDMhvu4mnxElnkUYDfkeMQTMt0RUnlv1UKuyfUkULrOLS/KrriL3W2pfNb6iJFvMqNN2Z6G6tKQYkdCW+S7Kttoxf5RXr1dV+GqfW9lH8q0qooRDeniLEHmmfPnGyg0vprU+CwFb0BEy4j7arMrHzOMpEv8dS11yz1nttH5UDlX1FSbjZldq95+Ud6WBgI2yZGVTUneQBSDEoLO2rf/Gdim099RXX8/DsI8/juiKg6cHN36QSnySkZ/ytbN9EA52n1meE7i0xY7swOBXkF88U8iM5FkZmjtAhNfX57a5tP5cjV8kMFTCRcnYmpsVkhlZjf4TuKspde3vVWhqt+j71Gn0sfK3QiQt9lFt75TCwUFQOmLj/CiVmYb6/HlJjRg/NIqyzCdKdyk8eUIH4llPNdTL2CC2dzCTqK0wTk8q4fvfKR/qHJDU+VkjVMrTsL8/sTg6vAW4UlVDvzViuL7RSKSwnj2j06kMRCjdTV5BJUK9HtszpSORA2S5t4tkxaZcpb7EywoWYaCO9eE9BF4OR4fq+PZNwlo4OSkpzpn8lUTAkDMDxMLyC8m+f88jaFV1gpHVUaO+CD/+pMEjW5yiovd2Kwpjrg6p8jGyUwdriTD3KupEIXz6pA4EAaoMnj9XZ2+Uw9npVPlqhIP953L/SenoWwfc2dlReUxFVD2VA59ybIWjJy9FFr+I2JQPhQeJ7e5CopM4kMxEWLyoJTTsI+1l3jRsEhAdvqzGWw6tpoioXw2djhr8KO5te/NmEb5TW6gov6dnMxsg2Fj8RJ1tpLq9uBgrPdthe7ulAe9KpD8xt5saPIb9Svj4aaLwNSiIdCETBh3ukTR+9wOEWRNJBCMyyqKiQYYPKs34Jmmg/IHuZw25LSnftCM2Y/MB8ZbyMuDOwpnP+wpHg4Tib7djW3j/YSJyq4aDo6o9stfdKIvYqetSePtWbahTVl7U3m6n9oGmne2GtakFz/4OZgqTwbmi8qjZt0DGYsehhIK66ritCkSq690Ow6djwlY7IJ8i1Jrs6xp8+Rwmf4R1fDJXW6Wdr/oRv/FHkDE2CckY5M0T6C/0o7Liqqo+FkoXRFhS+568V50rLjhm1X8TuEoh5q+zK/3UtzTo7KuO37PTw6zkNHOnODuyb6pf376fhaEGegbb7S2pvZL87pCfEsDdaqWXOo/mYCUjfgXyAecTDQiQxY7xR0k5augxAg7cpcPGAbu+6zsC1/TBmRo2hVq2r+FjjusUFsiHjcqhRiXCOzlehLdv4qi/LemlrpZAB3v9SwjHx4zCC/tC2q7IANH53dsQTk8ZZdWgdHzSiPX2zVQSQEX+a6q8UnjzWiPveVkkUAt7e1W50Sh6y/OkVXXsWfggkj09FWGrUx4dIoWE8OED0k9Tbjrh7DyO3M12I+zubKizVcOPP5MWGnFV5LUwgiOtJUlVENnN9Ty8f4dkobTuNdSYK+H165lIBXKL+SftHzU4HKnzILGcKQ3veemw/He7dftqXJzfkB9JjJdKw9VFRYTckH1LeagojKmkUjqhBhsr2kg056dqVJKeG42OOjnfC+Z7IiWVW1f5U/3q+uSEzy8iMfFIUT1c3/LS0bEkDRHWdxq51bFPjiG3uUiTb1XMlPep6rekumBwmVv8DADU4cnxSH55IepEZT5R2iN5M/BeXc1sOsSanzrBWIPLxcXU8sgLHhg8eOlrQwy3v78jIkbanhgRLBTfkyel8FRq1PevZM4H59VulA0j/S0NePsHVesY5+dKjwYo/L97N1Eep9Y+aorn9lZ1/WEo84HcSRwTeV/fTmQ+FTlBstIkNhoqy2Y4v5iJ5PimiXKmBnytwY9nm7e2d+QOcluEwyM+TRk3W3c69TCWZEuZXl0PFaak4qbcb3WtLVAnxM9AweDDoHR7KzEx26xNPfCES1PtqaHjWuVF2X7SQH95FTdfky+dMsR+xC/9K7s163TkkTdbXpsf9WNmI6QFVTUYVzToLHqyVf/NKuue32VkBq6pjWiT3C1GtEf11T0GLjMxooX4GiL15r7u1a74eipaIXv6Y3wrrN0+iG8iv8+BbNQkNdV31ErV4CBKEhDPd6+5idf5h/HToYpSAZZp2FJv+HhLMo8H1zFzXHNB42xIXYOUKKCe/LdaqDEVNSpIhNFPBarz1mZNqowa+lkk2u+/l1SkUX9vrxZ+//ta4GXAnz7Ow44kF54QIGO93lSdZRTO1TEvjVgrklKkmqlhko6BEUVFJFNRA5ZILhVgQ6rL9XVPpFgJz190NFLT+BtGqmONildX8WF2pGlG6FazLglN9jtKgxoTJMHnD1vNYKSOVPLD90go5fD0WTW8EsEgyd2KxDpSKVUQSpOkIZHtnlTg774rh1cvJB1K7RkOyiqLjtLRtnLhk5nb23Xla6GOLnKCELIypklAO/VGW/G37ZXsEANq4cnxVNLMTOmNzxA3mm11xHq47V9LAkQdrikNHXVYEYiIDtK6EBEcn0piGaCezFROEGw1nJ0hSVVUd6oPdX46/E8/X5s0R15Qr3lcsMILG4jf2gLthTTSGSSh8tYWvocrKZc8oL6z+scjfyyYybmZE+e5BrC5/NQ06Fg70t/5+Tz8+CMfPu9pcOmZao3qiqSICs9LSPFL/pnX4wUKu7vb1uYuz3uSpKYmIb9+07PB81pEg+o6nVQl/UcpkniQA5jOGfZRUSEnDSTb1XC4D6PTvkSWG01pDbtKu6RMJfzmJhIeeX/zeihJcay8lEXAIn2p69dXGoQVH9dPn7ftdVgMYBcX0jg2kGhp80wjqC7UPiF70hH70N1DP/GavpaOnD0HggDH0ixzR1+fMmWjQXwiaXbGVJX6oJxY3riI/mJfzYcZj5Su2P4YWGcaSMYqo3JXQsUL9YGO+paaeFuazqYGsJLawkCDOdMShM13rJNg+C34JvKz8LME34Esyrx7blfWajgjEUB8xHfF6lzHI4Hrh1KsAlTF8SRXdUMNWEx/F/Ge3yQ/tlqomZJW+gpVwQ6HIjY13s2NYPNfmLFaPRpX1MiqshNRqmHvatSfaDR9+7YUfvqJuTiRoIjh6nJmquugT/ojQfz080gNHRWHj3zzxhRViAiPbPTUcX/8cRj++B9DhT0XkVbCpSST92qwSDyoHYzevd5IhDBSB4McW+r08aWdvRuN+qcDkclAhDkyaUO9TZ1rJIltaPHvaFDpKT2/SIp9904dVB0Bkj0TsfDqpeEoEvEnSbi/SEp8J5VxpEZ09BRpVJKW0gHR0tBub8YKd2TSGdLWzKYnUu3QWJEG1dIkylcytRxJbMxbYcY3KmveJEOjlJswFKHwDBLzfJI6N7siw4XUrKE65iK8fFnXIeKXZMDcDB29qfqqShrc0uB0exvn0SD3w4NGePWqZWlinu35iyhJT2Xf7YrINWghyZFQyhBJr454JWLi0ULCQCVE0oQUkPrxz0sadhQ/c3TM00ZAvsHUxSdPWlY/lbJU7uHM3GxoIEdK5I09PZGQWpQGAMpc5KS7a6mbzCkeHdXD73/XMWmUeU20i3pDEov82lOCNpTQHkX86rTUQVcDMKo+AV3zLDdSNF/wk1sGSB59RIJutyHLoDha1m5pjTc3PdUXUwdoE8oAvV5CxKdPI4uX+NUSlBapjmpefEXwVu2LsFcgB/lDRcgRm128ySEZ3THWjRGOvKPxzVWPM1RQ5Tn2S36jj9Xv/XhXiK4A/kbM+X5UGTWk4n43D53vVR6vFIfq9ubjwrbAxVgENXwj4ocg41XId/HZT1fiCza2S0IwFrFbQRGmK5lbx6j0bMVvciobOpTMYWYcJpbnJ13Hc/4+HjZyaISubkr6GqlANYrm/XARRwsdqtz9QxooDb0ctqXS0kFuriEdEZgkPlNh1VlpSJ1ONYwlVt+oQUuDUGekc6COM09CY+dlBCxs1K253NwgrZQldW1YB6qq0aEWdjbq6sQVkdnYOi+dDGlt/0DqpjJ8phGQRYYnIh8+ScjbWHhFFVLqs6eSaKo1+VFF3kzUuedyUxIRQKRqSMzVKG9ID6QPMmKSn/keJt0hM8gAVetG7ofKD1IslfPiudTvo6pJah8+qpOo/Tx5WlcemCObKB28WWZuc2xPn4hcFAfSAvVL2TK3uCGSSfNDSKSl0tDK4EYNnAGiKwJoq+PdSu1jAYIXrk6ndMqJ0t+XJF0Oe/sNlWFVRAKJLxSm8qV6veKrdFLDd7YlsSvMiwsNXrrf0n1TcSFxbUsq0nhui0pnUkXHGrTqEsmoo74GgG63Zqo8EjnfuWAggGR4E/J4PFIdl+WuooFEbUeE21enhGQvL5E+Y1va0cDH4IEETJzcN0TKqPsMNmgCvOV5orJl8WNbAh9zejc3I+WL9COxKpWo3aorFriuJIlNVCek7+JC6dMgwCC5tVM1KXg2QbVnOgZSZzBikOF5aiQemDKq9ExtDDVgUteUNfOLm5tIgZIu1ek3lL8NqdeieHhf0v611SNta6b6QSLa22fxivaiNiopknZAPPHI+s7ySObxyAyX1+tnVM2lpmBG+tFFXFSI93k/mXW81yle889PvLnrB0ciOo2pY7X/mdq9FK8wRqNQexmrjsgPDpHKGxosW+2WpMONLJxoF8PBLYtmKQ6sosUXFzzsXgVsK0pcw+yZffxRIPobli/Dbek4lOpTMbYSKLUy2a+wfm+p1GGBYaCEKVfyx/vnmi+pXLG81L6FOjxu+GUETGCEf/VdCL/8DGHVwtOnTXWYsVQFlZBcbqmRfv+dVDGRzPHxMBwe1uRHEpRUif09Jv5L4SOrU7NyePkqds6zs3n44YemGuhC7qZhZ6sSDo82woXIC8L86UfU1apJHwN1OF782dqQKqyKYqUW0mOO8fAJkuU8vJNKsLfHnF/NOupwxHwMUgPzbgPFE8IzkRYrvYycHz+IEHV+coSEwALCROqupJpaVeSlDiUiYx7rAyqo/NLZWHwgvX/4g1QeESLkfPyxF84vFiLkinWmqyvmCFG9GzYo3UoKOz0dSSKaqKxUpvpndbW71VDeeOECUpkIQ4MKK7bDwTiUjWziKjjSH1VMhyfuejO+iXihshyNp5IIlRbFwUpwW6oLtTaSatlsqtOrjFhs6A+ZsoAwpMpdi7xGkBITPVNzx7eAUQMZuMgjYdWVtg0Ra+zQimvEW5yZ/0O1HYsAkTAZgsgTowJSH52AFDDfx6q8SGkr7gBAU2D1uFaTmi4VTq1P9Rzr6upyKvuJSEhxqpwVocJQnYjoIBzmpmaSAFkhb7dR/SnXkTqo0qKQmLZp0jk1UNJf+1KVmZOr2YTkzOq8KwJUKdvKOAMxTzewysy0AAthfKSIPkY+5mog5IKFEaS6rtr3fDZQ3pgT5Lu+sU9A1iYEoEXJD9I99UUYwL73ocEt6jaxHstILnavfpe55IUZ0AAvy8BN5ALqBb9qF2qg5Jm+wCBtPdTcQ5IKkxszVx3KwPiReLIwbUWeeHQfL3RYEFFnjL/RzO7JAjA3pdBRu2keSUqf7oTmfF8mmfuM6ABSciQ/jHUmEcJvQ34K8Ob2MgwaJ1JVpX5KbRuj+mb2K6zfW2qy6xQWV/YTaozGh2rcIpIx8x8Y4ix5Eboipu1NSCqEFy/YklBXJU/Dz1JTSevhE0bopjqIGp0aEZ366dOGTQbf3I4lFUEqsXCQ4N5IZYQwmfNDDfr3/5iGjqSMZ68kIYgIjMzeyaytziG1lzkqVhdfvmiaBHV2NggHkv6mUq1b7Uo4FxGfnkzD737YNNXRyF0N/VqjGFtBPr7v21zO8+dtWyjZ2VmIHAfh5DiYukijOjlRZxrPlG51ICqS8pYqw4T9s2ctI7PXInsWFH73O3Ua+pXK6TV7LplP5NVLPeaESuG77zQ6KgmQpnqEVFRUYObwYsHSIJsN8l+xvDKvyEooKuKZ8rEr6Zf5N6QyOtlIRIOkQod4/Uaqu1TfwwO+QBbrkT6OJEVbYFsRr5qCtM5P50YCe4eSUiUBxtVIttRUVH4sVLEQxFfrFLekJ8iXxx5pjGNdjySRoeJ1VMZx1VxStKR9BgoUv6eq92ZT9SXWazSbMld9iEx5SwoSMVtUqAskTogJyYw5NvK5tVVVmZIG9ohJApOkfCvNois1HeInb3QN5ggZSJlCoa8w3UFa2M7Sas1UfopbiaasqA/UclRQGYcDSZZDSTPMHVMuZ5LKqQMkUNR80oEkRxpQ49n6g9rODgXm86hEpGe2V7GqTGMnTWyRYh6OKQamZRhg4bxTCSNI2Hw3Bgap14dqA3FOkU8s2NzzlLfTSL1XhdKnkYgxww0fTx8rXXxjZiBJ7OCA+EqqN52VLotHZUU7rdelui8YtBiQp1b3TZUDnwSg7m0QJVHlRniv9j+XBkSXNrpQvNa9dRNbpC7tZ9XtkTwxYPvMhrQ+yqra2xURivzMTiCc7PIx8vus2ksySED6IXFZH7EMZaFZosbSF27P+mEk6WImCSg9amaRPXaQIB1UGMv0ZXUmmyRmKk32gXk/MTsvopxrBATygWU8NK5ANKiMzPHRMU9EvK2mRjo1AEiCLSHMyTHnASnQEBmhN7p1k0LYPsIIPuiz8svWgrKkw6qpY8yZsEUFtbV/O7VOcCXJENX5hcgOyWCslgx50rBt5VGNktF7c6uuRsUEe9XmkZjrYotJX6paucTqX0dlyH4xJCQ6MvGzj01qT0MNUdIUHY30RpUrbnWhY7AV50rpQj0kLahqjKCo+X3lA0JiWwjl81wDQpRi4r5AGvBE9gOlqVZltTeq/pQmB4RFmdUlBTVEFpA4X0dDKkCVZWL/9hZplf1qQ6WXjkTnUPkoXU1J0jVJ/5dXSlt7O9xICor7HiHBifIB8S5EMKqzGQMI9UL9QVTqsE3Uuri1ZziEhBfh3QdUTT7mrXjUPoi/I0mSwWnGNppWW27Hki5HVgd0eha1rq4pSyTEuALeH4yUvpnq3Xhf7SxOU0x1s6fBjs6Oys/8Kio9CyhIvi2p+Ds7dZGPtBq1Q1awqS9WV5l/25Rqivp8fs68LR0NVVT1KhKAtHmlmM35arCFrJlLRPqvqkGW1T5arbjKzN7I+Yz5v7LKS2q/3LBHj/RtbneUz4ZJd9s7LSNs5gtbbRZ5IK6oDkOekBXSb3eDAUf9Vv1gf0/kY3MjzEfyDkemRJqWhqo0CqYMmBfe3mLXAVI6iysjuW2aBM87HQcaKBvNsmkxtvpM21W9omYzrcFc9XzOQlVDeaxqYB1p4KcfsYGSfZ4VEw6Yqtnoxm1gPZUnQgr9WcUWYf1brTfr4/GWH7nQDab8whG1DXGU+n+Yt9RO+RZydGMtGbdLv3iibMyzmS3j+xKMjOwC4oue7wFpVo27pNHPqMoixHF2EFvuYLsHH+qqib3rrOq8rISmOmtdEk59TyMSo7o6yoINtvmUEjiH0sT8GCPa/r4ay5jVXaSMEI4OJUEcIYEglaoha2SjYezu0qmmaohT2ZdEdDREVsPYDlE26YptFFEcn2tEU04V3misBIionz1HtW4ZYSAtML/GXGDPVn8nYUsdh/k0OvP1TVRRnj2P+9xoLKXSxFSakVrxdDYWeWMXO3VN6ixpbzVrklgpPFZLIYxKePaUlUaVB0WhjsdiACR9csaeu4k6BPM8EHAkuV1JkC9fKgRJAO/eTixN7OHrKU1nZ4z4qHo1SSxs6dFN1rD0YwcSha2myXiiDvdJ0tKgP1WnGYv0RMC3IgGVG1+iQx1FQlFVqV7UESk7ETujLcR/eT7M5jvr9nZlVvkh2Yo6iLRYU8mJH9UIO/ZWGjmJ3FBRx2rcbLJn7yOrv8T15s1YZDMzImcllpX345OF1GHqXTUnNx1bEKhJ0tOgoM7dVzvAPR2V+KkcJB7yc3E5l8TKgpeIT/mMW4Y2RDItdfR5ePu2L7V0qrpqqfNvmxnkz2o2+wsvL4ZWrgyGUzEeEnu32zT/tv9PeUFS/vmXkaSdoZGT7e8UoSCBkRw6LlMWr1+PbQGjpUG6u6kw2k25m4Qr2THPyQCKxvFJ0jISLBB/mSAA8e/tIc1GaZOyvFQa2Wt6djaR1Ki+wLeJ1V6xZ4/hdMI8OapylDRvNciTNtMOhOvbkco91uep2huLdscnzK9SiuyFVdtW32OedEsDLVMBfcVL36SMR5IGhxLXabsIGTQ16py3P6mJy40cxX8LT+povNdhTIJFZpeugIIz8MnRdazzUyTCu2ZKxpeh5mXR3vVKgKsLE401itGJGVFjYXGNqpZJdNxnBypjS42t9VIjgqSXMBBxXUnMlgoRNApWutVQey7ykt1iKP8qMeY4bPTPDiqDCV0kOVQH4u5sVG2iuqrhrVFrhLNTxHFJAiIYJuc3NpD4SuHTh7HO8Z4VyResLM6q4d17GlAkQVYLh3JT4dXrUr32Vbkd6ao89dBuox6g5iJ11aWCsCeP+ZWF3FYtDAoN9bp/y2ZWtqc0JBGyfaOmxjeWZEgjq6rjMs5Ow3cvy7ZieHnB3GNFpKYO1JF6LOKUS8UpUpRKyX5Cm9xWS1VUKoOZ1Ei2uNTCy1c1dRipc5JkLq+r4QNvxUHaU0Nm8zJzaHRMJBE6Pk8TsH0mNg4NQCLejkZu0sW81KY6MBIse+ogBCQVynlZvxoZmpIe57Z6STvggMTUuMfXOiDG2LlY/LgUCUJsbIvZlTRVl1SBfXejZZLN7m5bduhuIjGVt+jc1BbU2lZLYobMSdvRYSc8fSaRWGkZilyYtuTlrYtFXZ2OxyNwx+Z0qbLqHPWa0qFwb1UXSOVIq0q+wldelO+5pNDZgrdSS8I0vxWFqe6lOiQ9A7UD8tYTeZAHJLrrq7iwcnyMeqfB1Z6MoUzoVlFtpAOzd7Na3VD9tXUolWpLSOymmkoKnEzVblW3nWbd8ob0yjGXmgh5MZDQFpVVUzU/fOgbkbIpmpZD3yirjigBm2uTP/qYfqyuqDONNGrHrEZHc9oPdc4AgZTJoIMX9mCen6I2M/CRHxGp1APUXisHSWqQY8PKLx7Ee3tDmJJ0Vd9ohbR/Kwv5p51vKL+UA/HH9sOWIggktiPiocxpO+tckeIhLNzlzStKExyDYKJMKLzlaQ0wGMcKpPybgPd1BjXQQNU2VfbkJ54pZ+wsXtnbeaHCEEFIWipL9ZlIleu9m4che4WkUk4uNXpqRBu+n4bhO43UH6QSyHxhInuGLHpGCBoXIxCrYIx6TKzf3IoUVUEm0anT7+/TORe2CMFKJ2qEfSmrzBMIIkF1nks15DOpnahkbLX4KGnhp5+CbVK2/CoiHlWjYc1mfZPyxIkilDi/xQZZ5uFQA2ggSH0sfHSkeqCG0sDj3BFBicT21cnUwI+P2c2v0f7NXBLBRB2VLRPlcCO1lo7J3kHSPNHoydzS6zd0dqQu1De2X/BZTFaskdCiWs7qJqqwjaB0D9UDq5GoNRNJGUyEM4f09h1PG6ghS9VUmzNsbulHxHV9jaouKVSDRkmN8UCqDmrLPnsRRR4sSrBoQCopcyqFTkgn4stwqIVUGf2Oe+qGNrpQ2aOCW3tVwngNPKuwdIjDQzoE2zmQxFC7ISP2AsYOY4SgtDN5Tz4oE96WDZGjbqI+09boRGnABduSxpE+Do/aUrdVKXKEhAhRkO5mS7mw9qCOq2GGOVLU+HJF7U/iL2rcD99va1ARAcgdqi77N9kgvbVVVvuqhb2Ddjg45DE2EYWIBgJA0p9Mx1YWcecBq8bSbjTAmMpr/YgpCuYpkfyjFsOcNKrlTI2XRR+0BBvgJc2x6n/ASvqW3OxDlioT5YG9rGzuR+qi/Kz+9ceWoZ2tauho4NiRao7kWqmiNjMdQHvNSEf5Yn6Wc5K+4hwtUxmo9xwaKCUZv3jeCE+fNE2FZ8sOAyAkznwhuyPOTvkmstQF+aUK6BO8bRt+QiIl26RrNlMHsirgB8Q+TqtdGt0BhrQ4DoWrn5KCYL6VvD4IBRQH9vv2n9/qIpCQ+BPP6dIuiNzCpPBHYSRSgKRUHGbGCEiiYOyUCCq8JmmmKjV1IulmxEsQmAg1LwqUALlWwakPqkdbUDEcuzCH8ayD+QvUL6Sl3d24cnchdQi1s6MGw0jTas7Dx0/xWVmb9FZhMfe0vS3J4IK5KDqjOpQ6CJ2SjcWfjum4JamKmxq1WFFlbktShdLK3A3zG1ubNEIkNbaPzOzziEh1Y4lZpyfqmEhFio9GzeQ4EgJbGzqdtpHx27cDddiFqdtIphWNkMx7IRlAeKiwrBailtFQsWdFmedBeSSPzdxs4mXrTlNp3lRH/PCBziLiUdnt2+N+NG4aHY/2MR9akcTUVnxIlBCKpNCepDJ1TlWXwolSJc8oQ5hIZdSjqkNlEhcrID2kafa8YU/9LXRGlaKubc5HZMe+p24X8kKKjIsjzEkyt4V0zMAEodGxIU22qSD5QA5sfmZ0R11kj9t4PFAa6IzMkfHECcRG+bIiHjsqZYEayHwvgy3hEx+kHBd9aIs0H7UT5kmZu1PvZI4PSZXFGAac+AgZW4l4ikRte6w6V7kzMOGPtsNjZ6SDtFH251IHSRNzXkqO8j2XO0n3tirKk0FxkWV7R1pBU5KS0rKYs+eROWPaX9ymwmZo/NPGWUBg1ZyyZGWcKQT275GmM7U/2g7lzqBLm6aN3UJ8khZj96Cs4go0i24Ysrgxk+bS3WB6iEUw1FPyT11LqrtFoKgoTdWwKQ1iNpOkLg2BQb9ep0+xKs+8p9IhtoyPL0aCLJUZ2FjIi30UTYPHKCFxyoa5SaZ4qnLHCvRcQgBlyYCYCMoOq4V0rwqzMyeduc3sG+oHVWlcM+Wfb7k0Gm3FQ9wZkp/MXwrHzPkTs1tR54GRmerQlWWOe1v95T/ZZyDw2/6VOuRZmDPfYxHpyNwbsjQRef1ASVdnHPEYmEjKEiXWj05xGJkd5L3nolzC5suUYTr5737Hlo/4OBTbJ1gJZWsEW1yu1SgI4eiIlVjm6xbhxUsaERUbVzBZLUSdOzgohdevacC18OTJjjr9leJHV1OhI2Uo7A8fJkYeVDZSEp1vayuuSrIVhfkoVgghEaSqgciMBvbD73hkrK403ch+Gn74QUQnVQypgBcwkFP8IQ0hkTFSXl9D1BQTj4kxd8f2F6SfhdRitl0w5xkJj1ViCoo33PBc7MW5OoMa2KHy9PMvc8XRUBlshpNTm19QI6yK+Gj4as2qB6QWUzustHkOOhIfau1sLjKQGFMq0ZHJJy0xzs+pK6ghTyzeukRiBg7bZKyBYErjVwUiATD5zvjOIIgEivoGsbO/DT5j/IMo6YgsNsTGJI+sfqn8iafWQIVVGxRZMBghBUIekRCR3qkr0q+06aQqVXzMYelCZ0iDRS7c0B6rpvZZJpQXFl/kXgmGuPDPvTzqj7bCpconRqXBNfYF9piSDxvoMVccxE+amTOlH8lG5sQb4yH8uP0mgvJizo3wODOPRzxIV/bxMEu70qcBkjarccLObPC3QO+BATV2eBZUiItruiXSKO2RfLGbg0iR7CId4Ac1ljBkKU9EQQnwb1MM5F/+05wj8RBmgj22qP+0vYgBkjyZ6qp2jFmU4ok/9f0EeTQkHqA1rlxgSrm3n6neRPj9TwsR7rbIOrfaK8RLpVppxZx+yNnqSMGRhQeBRyK0sshjFfZdkDFGXCKhQWtEN92cgDhIhCWESpBzqW7wCffRmjPuucz8mBmFtbpO9xzxOrq/c+iPzknnQf3kMa44R0XHpaHjjhLBr9XinXAoFs5Ic5eXN5JUSpL+IMUoldDgcMY8D9JCS6Mbq7CYITnil82sqFNPn3XDyxdbNgpu2EhKp+YB9ThKomajjt8ojW/fBdsTeIXKm1WYHZRR+ktmlBXVp/wwH8cqKwsdSCP7UqmRHtnD1t2kh9Aqox+ks8uLnghKdlJdD/aZS0yNj84u8hL5qPqUTohFpvJnq6h1nl2loGLjl9Co/KO+oMYh0SHBMwigHiFlsGJKB+djSXGryNOnKkOFz4BFJiEGtuo0aiwMNMJw3DCJcn+/qU7aUDkiZbKiKYlLZYyf7e220t4JFUniLaVHIan8CYs3mEiiUE9lPhMC5aNQto2D/pZ1OtvWqI5rnUC+IV7C5zAeUYelRCR0ReLDmZlgx4/6hXXYuChAB2Zggjjm0nzmipOFFfY/IslbXDEqI7FIGHGKhVV8DuLmnjQTDsTEYg/tCsmItMd8EithxbiQHgl71S7yB+GhplvntAGDS8InnJhn8hDjiuFaw7O8MVfMboNYLll6SDvhWrlyjR/Z6xp31CeaGO4RbGI50JZIr8wl/cV4o2RuZGtpVdFaPtIR88B4Rz4iN0QzPmxUU1vD3fhSbki4Jf4ByM0Kqxvjoez6KyHPRGKJiCZ3ILNoLntSzdncQi7R0u41CtjEpd1nfnKZWz/0Q0h2nUjPzOyIlcW1iiiLk1WxWfj5p57UAPbHqTPtMYlPdokHdZg5iEiEeOC6XGK3vfTojPywYksIe7HYbc97AiFR7JFsnjxp6Ggr/KYIpGrzVETB9gsehUKFgSB5FpZ0sS8LIuaVUCkfSD98WYoFHKQg1PTlCMUXwEiLfikfnnet2lfBYsVbdkRsm926jew8znZwWAk7+1FlQYVBOmNxia/AWV4FXuPEdhzmJqnQOGLH9DSV/e3tOLeDelsjTfIrJVzkVbPNzTzGZk82ZBJiuTINNUnENqEttapUauma+THqRpIjh9rDcCjpWgInIz6LKBQlE/gsCEXJCaKcKt3MzVIGKk/KXJIZT9YYVwm8hYVdAKw08+Fz2kBHkjevG2MaJNWdZdeuddhlNIz3MbDYuaLd0l9may7sPmfPH2ZLt1xHcsOMi6Xb3KEf/ce2mj9Wl3fdp0M/y2OV1pQ42sH9MDnuh5WsVkSc7DDIu4126wc/9r+8v39Ec+opEtlduzQIrB8pLdyYW4uD65Q/DtqG2o3qty5ho65BkfzDv9EeXyvYbRbWY5Cvz4NAVhnICu4BWOKhH7lheGFUgpITIS/PqkETwSVN8eaWiJTIlft7yMW7dKOLxPpmbRaEkcJB2qDTNk0SqrJlRulEOtrbiatqGhhtBGN/F/M4vF0lFgtzV7Xw4nlHkgxzJ8y7SMTmC3USWSEeyLQ/YBWTL0exKTiOeMy9IAGiNnz8cCsV+sbipmOy2Rj/bH1BqmK7z86uJLZ2CHt78RlUVsZ4BIoVQeKNRRlXe7f3ojpCvskjK5jseYNUmKNDleJheyRVVHDmQJmXsrk5+WCSms3TbGtAfec9hKjZRqQGSQdKFws0Nvenhma7/BUWozVPwrAK3GxISmOuUCP5TJLTQPFM58zVqYx0c3U9MskR6d/0KqmESLfnF3OTeiEwtlhQFr0hb3uhXHXILQ/ts92IgYOH85HobJXScowaiYqG+0mYjieW53ab10chTce6i/Ufka6X57ylcKdJY5cd6+7WbiPueL53a0j+HmzdeNCBzfJYd5a7T26it1VLX8fDphEruxRaDGV1Fa/z54THymR11l8uP+vALo8s+yvgSQZMMXAkIBw0NKA3jjSYH8gZr846l70kSjxF/nkYWKUjj2WT/zW4E5jSYEydEYf9ycHdA3fKUp8ES9LZyd7akRJnvtf95A796WJ1b9KjQsKYH+wJQ9ccLADwDOzVBSujcU4JqYm5OlZheSUVz8/y5hc2MkNC7Ltj/ojwp2KdkTpXRWSDitrtsqeP9KIqsLN/LPVxpKz3dT1RB4yEB/nFSfGYDgiDTb02uavWw4ovkhmqHwsnTAojFbIdhMl5XrHEK5g6HfZ0sXgDabIYMlYaUDdRveU2QDZRlYckIEHiQOplbpKVQzZEx8eu4upiVLXmktRKpvqSLqQ5KzfZT6bkL0qS9tqtbN6RSeyJVMrhiPjqJk3WRbBxJTauYLLFBjV1Mq7Z86QMLEhu1JFCs/RAxBA7ZB/fJsN9JPToVu5UbqwmV1XwTCnUmFfTABXbgPIvSdVWF9WMaElsmUCCRIVjw7ht48Al7rMjf73SOh44sNOhxGTtKx76efDaDktVNL97YBzLNUn66/7sL3+v87306d56Vna/DAvzdP3AQQIeMl/+petH7HVj95zTtZXNull2rN9HyW3d7O6hn7tm5F1/zA1jZ9HBFWp/5a7agQbqyXv1pdcaANW2oUgLJ4e120fxTeRHmDQ2CzuLIUvjsqFwEzPCZXYt1on2qDaSViQh8YH7MiuKPDqlzmB7uTiyzCe/X65ctrewIZUCI564hwpJbludsSfV76Y3VWdlAaOujiFpb8brjNj6EcNggp1XLPFMLy+ulEuTvnD38cMoHH+a2uucUH9ZrGCzLltQILH37+fh9CTuDWS1GTKFrHjDDBuLmeciPajFPG+qLqw0QULxpZyQ2AdV5scPrMwi4sm/7YkrhU8fS+FW6h/Ey1aGT5+CSWksPrB6yfO7SG9IeMzRkWcWTpgH4qkXXs4KAVHNPOkAoSBtvn8/Cp+UnxNJiDyOxFMeED5SOeorj+ExR4n0CiFPVA48u8rc4khS3nA4UrpUiQKSMi9pkBJqK/02HyoJjg+kM2Fv0wSqdBuMVB8HexAfz46yODCTXw0o27z7UGYL3pjCexNrNsiwEMEEf1lhIf2SD9oJZckqNdML5XKUuiH/qyupwypPU8mJM7UV/rLrZKaf5T1tgHtrT1xn5/SXv79znYWTwnrwL7NL/jin62S3/MuuzR4/OX8PhZGOR/+yPpnCStdLc/7SWX9WNvwld+kv3a8f+lv6yf5ksTziiXNmu3aWrV3rJ5plR7q3Osy4A64IfbX1SzSMSI6LXP70vzwMmNnZ7h7Eo6u9wCY0BbQWM1JPMiMdZpO5I/Je71rqyvnSbx4xQzJnOk1hMe+Ms0pbGeNxHFIoyYuXF6D9oEaVEGdlvAzugUxgVVHjZ36qLnWL7QOoebu8WksdhjktVkXxvMGD6TpsslkkyT4a5t4gmwQ66mjIJluW7kfqXPS4mIBYsDwGB1GzxYLH1Zgdj+bMARL31SVzfEq/3G9uiZhbyp9ueL6V1WSLXmFCBqzgIlXZ5LCCYiWQ122xCdvmrqQq8vSCBWYFIH/M3XHHICJV1hY5JCmxuMAzrzxWxWQ084f7+0zmMUnNnjHSjCpJmlOeYqNhXxjSItdIaEiQzMFBUKTL6kpMyOpyuQK5RnPiwAfzliWVibUNJZfXwCvlNlfIggz+8cO2H/INkQOeBKFxs60F9ZlwyFx8oQFpUhgKl21LpAWwJ63e4MkUBirZKzzya08CKSIGQ/I3s7qN+VyHFWcGc/Gwsy+CcP4c/78ZyM8jaUhpNCe/Np258jJ8Qzj5sgbQgHlPac6lz4C9biC7MlMuTCUN1NZ21Mak1UyuUKuTRwvJwCN03e6u4stC0tmu9IMR5gycZpRIUw1mFUKGZMQJdcPOGK2TH5BF7Nw3klxEfhlh5mFRSmooS7UrN+SepXsI8FaNmh3s6rxsfbFRROrPXMQ3k6pqDzzj+X6QBoxtQpSz7pCqImQT/2VhrnQDCREeLnEXOxN30T66J5/EiQsrSAzjj4GtFRQ+1BDDBhCAXJn7aI5/C8UysDSWrxhvAoRrc3i6JgxWCLm2NJhX7lawegDYGXFTkZBkjAf3kQQUDlKYObGIY5rMXwyES5VIdosDuecq3SuXKQ0pTANWFqbuzUg/eOI62RGu/ljcivc4if7t7R941zVBmtdoJazSE93FQGMIuFvZx7o0HzEwYAHh5m4538EyrgzJr+MvA5V3rMVV0dt1Vu55c8CaXgWuQFhS/c/YpibhgsUOXpw6G+seAsMavtFFIj9D1pjsVz/c0lbik0LRzsy/lvxIIebGbZiZiwgCHEB+VxeyYqNoQux8Fh5zMU81KjNZzaZESRclST3zoUZtSWe8tw9UIML9imV4Lne2gJLSoyOFHU0+B1xmrmIi4vVnkfOzxCrGaJvcPOT2IcRKirhbbgkpaeZu5fhXIwWR4krhPloE6x4exWMOMY9md+JKxktrsxXW/X8OS88rPGD0iKHjrwjGO7kq4jK1iDzYcFHmhQXSZHi1HS8+mA/EHzu67kuTuY6clILj2BD5bSTyy2Bh6wd+Iu5fT36CqcH8m4X9Gwhw2OuF2+tL2aURN0YIcM6esMpBJYyZsxpEgqw0pGRJ7V2wB+g0qjHIcZX9WphWymF2JXcyS/GsYgSEsLpf3WWRrlKnf8wQzaKJQWbc8mvnpV0yibYRmWXKkJlzJHccSrk5y9ymM/OQXFshRv/RRtcpOLPPzhZHDNt4P+cs+svus5ss9fFGiFfRbFlyFmYyy5AqdWmHLfJsZh6dZxcrJKP8UJAP1+71E+/NYYbo8s5wb2ZcZHZckx5OK49Lp3EYWaYwQzSzYFMwulh3dQcp70vEMJawNGR549IMhWWZxROIPnGbc2j23CQDudBldBvvzcnqZ+XUcOdm7e4uLF4LInOVSdcRWSmsOfkaPOQ0H3LCfXd3489j3T/36/7NjaQ6XmE/b+tyKhe34oc+0qDsmRq60P0Qx8k388BIfmLHDBaOfhLZ2UyXrpl2iQb6/xryA3HzZTSMZzOOJwVaGs3C4oblTDM2d3ZSLESH9hM6SjgrNjZXHhsAc0VldtvzVXb8wFFSjeesfrIjnTknnN8BJlkm7lxnjX7FZAoyu1Yak2n0oTjs/FD4IIaZNR9B93YZTaKpfs1Zij+Zr84gxsyBu5QO/SZHlraVm/gLKLtVCvKIZrhK9vE6+kvhxLuI6OpuWHl7QFjRb8R9/wnxLtZtRN5vLo8ZUlqSzQr4yseTB+bYxnMKc+Waq2i3Oser5H7lNmI99oS76Upx5UO/a38/pFX6Vojuot8kFKRzwno4EZiupx1Esxhisidmmrnd5z3ddSToxu4fL/G75Jlgnu8jBbcMzVKSXce2a9ApXuXby8rXg1AfNj/6QXww8LQIawI8gjfL+dZlu7kZOi2xY7yN0EXkvqjygl9Nfgad8tfAJL/hMPTiU/vRMEOqFExZObTtZlmCMDOeUnhlSYwxoSIlmyeSPXyoc/S/CjeZgPibCjUVWLLXOf7rLkl+hB0rP/rNkG6wWCILY4nk757vOy7z1yv3Cfnmkewj0vXKLH+VbNaRLxmQL69VY7vrZhUy4ab0JbMVokne/L6bdR8xxOjyITxmlzdPYT4WBiBdq9TfTUX0+blUPIx8KPk0pOv1WB5yf9eN+bafvH12bQ0+u77r7YE8pTts7iIfDLDL+wEssR7C3RaUbDFL1w8FFu0fson9WOZ3LHRDX47eVsA4u4yWERZuJp2wQEFgFp4OzFkby5JgaLfYobGtKDKDdNLZzLLzX4T8ev1euLm9ssejsIhsnTkwpC4RI4+NNkuIAVvEw+jfUmdnsB7WQ/f8pmpc3SdwFTtLss37fwTJcRoNc5VjWAZGurMRPTmRuVnpfs3XHVjw8fLO9ToeambxzmLJIZneJ4bPucyDu3W3j2PlO/qJvlPc95FPUR558+TzIXcJyf3Dsfy2WE/P16RvlcJ1WOmktpQPct1xLmtLa35y5tY27X7dM1j6+gy+xs1jeNwvnBBpJNpb+82cL9tGzrudIKm8Qbo1x8JD19nZyG8jSn6GzJ3xnv3E8zeRH4HbQ+T0bf2kFbulN50S+d32rs0thrGz5kGWLU77jQWQd7OyXV1zvotoum63bhpDXhayXa9CTLYgma+DbJi5OVV6dSbVdzyka7Pkhut4wtys0v1XwNzHy3vI233OXcKX3Dxkv27G/UPATXKbP+eRtwOPuUvIu/tbQ8x7Pve6/kbyM+TdJmCm+zveHzJ7ACmYz7n5NaB/5cNcxfOVMaWE5zOQNwP5a6HV3FiRX2ZupGdnfjKV1/7jGZHlHpKnPDB7yDwhWq0yt7q6ex2RTDinYx0PmT1m+jjW3d9JJmcdXxXmOovduc1uviqgx/E5739m0F8NyicdIMa7bhqR7u6aRtCw1n095C4h7+63w28R6lf4z5w85nJVd7pKjpLhuqf8PW7yR0L+Gve6v9M8szDyRgkPBf+bgIDZ1lnVUZPQUefQNU/xsGWlpqMqR8y9pcaRIZ8mu/naROXcfY6bwIOc9pDkBzA2Gx0mzSHdSPJjf15C8krA/UHfNjpHyS8iSViYpDylJOSvV8jbfg4ptIS1e12SV0vK/Uhs0L0jrHHNOd7Ga8JY3nCRwQzv2xOGxYsZ0IUZ5f3+b0SWnEfxkP1yYnkNuFuN5enq4dBTuOshPeQ6to91PCwfRJd593lX0RyfyUWyfdhH3hXX0SbvNmLljpDJ+ao1r3Df313E0LPYlw1TBx6TcTzdAVaPmicL3WRBmON198nuoXDyWIbxLSBQERmfmbXtKRAdBCizlEXAa86YCFtOoQ2lQU5UmhPdsOv/scgJf90uZSSZZ/dIfm37VkhEnuy4jBubueHffr6O/KzCmWTEwMwJJboBnyM//EbXFtSD1wnJ5aqjPQzLmP5TYYI0KYpF3Pgc7WIadeQLQ0fmdNnheYYghWf2OhCTzSzNEwjJL+ZmmhwnJzGICBZ3ssHCGoRNHcT7e2BExC7lSem1bGSwOgDM9KYyxj7FywUNSSeLSxexHGMgOLO52uR3DdizydxW5c2vnFpadCUz7uOaEXHozgoB62hvrydjNMmVVcq7+cIt7mwQ5SZ6VSHHawtZ5ra6b1dmb/Vq4WTh4je7BLEt6JD5g00Zt8k4O6f2E2+i4bJuMM/C497qILUnlYf1C93h0PKbd1uJebmDzE8MVweeuc+c5vuQOdA9VxYnkgY3WRnhl0cX02AdKxpDHfJvj5HKzyK5B1aHChO3BI+ZZVZuLRC8k0Z6QGb/JeBP7bXS0CX7cnmQiL14Yw6FMMv6jQUWI4EAAzs7IMqm7nmcUm7mPOQwkD+2tIDs9CgILu8mu2+2Nmyjc0IsT878xPvldfz588jPLAlFMPLr35i/BCLB733Xd68TksvYaR+BrDZ2eWVSJdxeD8JCHb7erinzzTAajuyRqmazpUZQEk/Mw2A0ECfMQp3vI9gqMvngXWrTUFft1XjHn/7Gs3G4ubmNL2MVas1aaHc7YTAeBL5gFXMSMe6PwuTWNhpFA5DPGFDjaGy3g71bbjpXGlthOpK/m2Fse0LyQkNo7HTU1udhfHGrdlkJ9S3lkTfM0IgszWooOpeUvmlPccu8usHbAarK3zim75qXiZZCVemeqiVWld96VS3NwuAbwz2lu6805tItcGfzIXwImw9yYKb4Srxfv1YLcx5BUecpK/2lySQslJcSrynv69hohgXPZhOu3Mw7LQVGguehNJVb3s81GIXyWOXabRmPLW4HoaRyKSmcBW+DkL/SnLTL7kp1MJpaGspKT1B6yrwyhjfwKA/l0Vh+FCeP6akO8V/inVw8UB3fgxUWfGh9xBfn1MFUPhS4PfetdPCQ8GJDaSQldAherKHimSu80o38k3+1pYXclnjhnMp4Ua3ZLgte4zzv6eDxRdLXjm6DzEhLaYc5J9koQLoBhLOgDMcKS22SsliQRnbt8kpmyI174mkpH51OKPHqaaVpwQPXt7dSIXWNnUK2B5xlNh8NZa464WPDmN1cB3tNEN8QVfso1ZX/rCHOFb+VNW+SqPL8tNI2VllXIT8eldS97Be9WxXhaDVerSGGJqg6Kzx6puhoM3xYfCZJLrBdjUzj0BKbIX8NiID2oXDKKroKj7DpdqZsz3vyrKJZxrUGCzqLJgVrTVn3zWbHyC+SnrnE2txz+RuTX/IWA+2rkBP55W0/B9wB3Np15in1zWRvIGqdeHvt0cHhclV5Mpuog8dvJuCBjA3UOPiQNO+B4wWcEAL3E3UIPtPHfXyQfh56w549o7u5sRn4VsLtpfIgstg93LXnWXmFN25vaWBKGF/SGk9G4VYkRVxphCFuS7788ldTB9vsdsWBIlYRBmlktL88vwiTgW10XKLWaYTtnV0j5OuLSwuzu7cTRipTI3c1Zl6/FUNWXniwVrAXRSxrVHaTqb0oANs4taIBYiTCm4gIle9GvR1uLi402qb4Y9qRE0o8L7u9pcYn3yqHipGS4pxP1bjVgZW5sjqQFbOYwF4Mq/qetrqhzPuu0HdoGyKhkuIr1Rrq7OpaOsoMKEgsRgCKU3mk4y+2ttQR1ZF5KFn5KPOlJhHm/Pwqpusovpk3Cli8tGCe9R2RLHFhx5sxeVU1JKT6okNSJNZWIR9ecwOxidQq+FH9zHgtDHEChWnhK/+EtdBARylbIJYfxcgnx+SnDNGKnObXsZ1XDpQ+SGioAY208b3avshG/klnqaYB155dVHhERXo1GFvcu7siJbnq92yQWYjISiI8exUcKaDcuJLXeZaH0OJdiarz83MeaUDcMQclSLmhdFOm+rMHA/iWgeIuMRAoXnvbswaRsuIoMZDonnZAWstq0xVFO784V9vi7d2kQOkn0UJMPflRv9lQ+fNGHUlsU8Z/G6cyF8nht0ANtSyeryo7jAlTdsshDQr5NIB0nz8nRPLTgHLHJrYFjP488tN/VJuwi25W4FXpo68iv7wd14D7dG3hZzdLswzR3yLsH+xJihmapMTmRV6VPi/zML8af+BjLSpJ2tVIDVWdjldAsQ+xpj8+JYiUBwHydbepSvxWoykP2PNx65uLa2vwu4rjZnATuu0NdbaKSYBjNahNNdLr6ysjsLIIpamGo26hxsqrosZhjHShhDYkMfA266ZIb6KyaahzTpQWKuH6/NJILeWvKaKstOoiaEkyvB9PHakp/z0RbkvifFUNntESv3zQfEqHhUSU/1ZD8Yicb26uQl35lG8VXCm0ay0jRmSUkYbnkaSTpsh4KmltJGkjxh1/lXqTeBYQiAigpo7EW5Kn6lRT7pEq5GTaU/3iS/kob0rKgWhvr0V2IjwkFYVnzz0jeeNQ+V7wksONjbBAOuurZSN9iKzm3KvukLZwS5enE5ZVB7PTc2VB5bO/F0q3PUmezJirFRKW/CGRQWILSS9lSWWlhkhVJEo75UtlJRGQyWb8i2hUXHIjc9IBIYp8TXJUHPY8tg7iDupASHeL+KERGcut2gIkNFfcpK0k6Wp+KXIWSVf29k0qnameiQw3pLFMm6FsFM4CqY44ZF/uaECBhBggSDOkhrRHqcp8QZumcylv9sU16kRmEDeS2lz5Ui+3wWTOG8WvJTWqPMoaPNEI5lc38qo2pjZXRjpXuHw/g7hJF2Rb2+wa+U2Uh4XCLaue52qzVUnZJUnv0+Htsn9nJ0t+iaexxC28pHjKJmPUW7IFcMi1zsnP18KKBk9ShyFWnu2fSQKcK2spsOTkc4D82ir3VaIisqLX+T75Ua+fBQ0qgcYQA8oMMmAeA48HDvL3+UM/n723g781M/3EayUZKdNITGQzQAVU/Ehu9WpssJAiEiEv3awz0mXhoe7y2izMIR+bc5BbXpS5oQ4OUZI13ADIQ91LxCISElF2NNpSHk0arpwgTTWl5pWk9tVkBsHxCn9LJ2RlZQOfjNUI1ejVqvgAdF0juL3EQW74WHtLEgUEjvumGi1vKol5pfmq8yl8XvY5V0OuqbHP1KGn/WFoKk2kmXBp2KQNyQ8m4a3KDFZzdXDGrLrKq1aSX4VhcecOys/qlk6H5IMfkQn3FeWrLMnV1EPC5g0rCn92cxNmGgTsw7u6hzCs41M2kmbmTDfQsagPvnIz1ECkAYi0mATEwIXahVrMPU1L5QexWrqkspdUZqi6qIpIVAt1cJOSKEsdGu80AKmjK09I55DC4vLaBpE5UhzEx/wXc3Eqn3lPabxSp1fcityIULGSIJGMiFX5WSDl0eRFOguFURXZ1Lc2Q1XlF+UE0pr5EyhzG8bSPJvCtM+DQspIsnhRpq2c1V4WTBtYvLJCYpQUOddgQJ3OGfx4P5nIEdJcKL20RZNmZc+gUlb+Z0ipFCSqvsSvkurErhUs9YjGU+Fj7UxHkC4NOiUIV9c210b5qj4rkgrtDeIKLwyZdqC1x/ZrdcKBWasSalsKZ1oOUylAfFTM7KwMMrf8JT/fcODfzowJ16qHflmakPLQVTqU7/W2+rnD0pJDMop2EXad3WY19jDMHT802DQcZMiF95uA0O/GELE0yy6IdiTphXTxBTAKiO+KMsla04iHfcpsVQQAWdj73ZjvUz+b6Y95vbpG8P5koDYuIm221T4XYSAphHxCjjYHBrIThMv3XZnbRMJizpHGOlSnRG0eTYaSLiXp0AaZw7N5F9q9Orka41DSFy/ntPiQpFj2FyAlamEy5hVa8UM8dXW4qMKQLam5YhdIbszoLXKlcxEH4U00ANhor7JoSwpsV1s2x3mrEXykAQCJcKH4W/VWGImA+GD1MlMZoNgInZGGlC86oz2nLaczyBsyyVyZIQMJwSB94YdOJgPTGJjb0jXzhvjh2qR5lZ/NJXKJ1IM7SAgzdUb9BHtHV4pI5YFkYh6U39hx47kkycdeYgiRET5/JMukMIpUbrJ0ws4McvYtDJUFJJRA0EQY0607+YebjCj0Z+Y6iCPOLYpgVRcV5tfkEDv7Hi7zswakbdUnblDDVT7kh3m4stKAam0LJRkWU5UreUaqy8qUw0YUBjaRHOGZxEpeNGiXmZtk3rQlqb8mSZm5alR/QJat0OOtXTDAWE6VFysvbvWjy1j+uifvq2QtYSrphtIwmodp9pW4FDwHQf0WsCQpIfO+dBcUBAni5Tbthrr9dsQyvIvEZfGaNvIbwBqvQrt38PfYvf7I8h17Hfq5Z7Z+UPyj0VDa1IbEXY3MIr8e0oFGd4hpIpWEkZeMIgEi7fACUlMVhfidUjIfRxY6hqnMdByZs3iCPzoAhb+5vS2priGCGxvpAfzzbsDhdT/0L29C/0KS0EB+ZF5FGlFHgZSmasCb3a2w2dxUv5na/Budgg7DFoGmGvBE6dvp7oQNqeu4b/HmVSUekqNBWDqVdgiyJJKvyx4ChcgJk47O3CLS4URx2rc01BkhCWvTWQeyOK3MSb/92DleUy5yb2VjriIBKAzcYU+6jXiQRiSh1pSvWnfT1P8K85uqCzGsfTC+JgmyYhKZpFultSw1vIpUC7moI5ctX5E4ID7IvAIpKH/LtKFaqgxwU5b0VbI4JK2grm3uiFBUTorD6lWkhOpd3tmWhCRp35KttCKB6bABQ/5LbYXRVXrIA1I65E3dsyCmvFQ63ajeojZCcCpfBjmrB4iMeGDZjlRolarNpSHNIR2rHZmkQvsQUZkUxzxhXeEjXXEvP1HqV3lTlpS3BjHmDiFX5jPNXoNiSXlWAUZpmHrQgBSknlv5Ky1MlbDoYqo+6cvKkXShUi/4ApNSY/lGQKBc6fw0BhLAvCCDnMqwDHlnxJjaRLmhAbaLOq+21VNa019mv6yn7Jyuv/XQz53DVo01FlRFfhWmnqlHmX/p+FaozFRqDyAZczK2t/ts9DGLeIrg4zkjDV7MFzwYXARWKY3JGffJfO0caS6DGtwyfzKEODa3tkxsR5oa9CSZqRF31YCpfAiQTyiayqnGwzygqZ4KBMmIRstiCO4w45OMN1fX9oJN5vHaavyYQ7KoVHQwPkREmAMR7VBqp5pHlqC7IB1tqci8iZgXotqqI51BZQPB8KrP3tWN8jEPG1vbEp4qYSCJkvaIFAoBkm+am6nlatDjqcpXIz4k3hbpQ1I9jfhjNfJmt610NSwuiojOTLprvH9f5YR0WLO8jsLoMi7UgCiDWa0aQYRNSKoeFgpXTKv7LpmRqngdFkoDCxIzCFh5UOYkgdyIJFhtlQSnsqHGVMKS6lQ2TC0gydHBVQeKPK7MqkwXfItT6S5RVyIFJvRtIh41l8UE5Zk0MjdV2t6y+qT+7UtlkASEgySqTm+SoOJbQISWndgRbD5NySzL3KRQLAlX5bxQ3cxJr+qD5kw5Iw2Wkdz5Y3VVhIB78s2CipGPSH1xq0FWZVBmsUb+UK2tQQLKRX3FSBhbFkdEPNQ7iy0zqeSUUxn1XnU4h3iYflHcVk60TwgyDQiQKvO4mFG3kDoJhhCVp8CX6lVGNidKeapOTMKmv5J/NBiVEe3Y8qV2wNQFbZAUM/eKnS0GoUH0NIDTTsmLqq66pcB0Y6ru5/r1XwhlER+LK/YiAwRb8vYI+GYv834UyxLZdSLGvDaH0VeRHwUQJ2J1LU9mF62XgPwGUquinY5lKjK33No5M7eABe7NXI3FjFRRMqK6QHSWwopYBqEzGYpbDzJDneI8n5IrcyQtDNM8HhaWF7UzpD0kAgAJ2jeEY7RW+cSDdAfxseJKJ+FNyFMbwfMgbDzGOOxX/YAwGDis8Cl4C1sVKTMkHIO1TeXW3lytfCBdZFgWjf5sALK9ULqLSVarzIKUFwaDCJlQT7zZWEaUBXGTD1Re+g4uzV92lcoOCYVFCPtmI/FJ8kEKYT7IPKrTLpA65BnV2NzVFLk6KJ2PQBeSkFWoSquICpLCP+VF2SJJydHCtrLEcimxXUT1gDpn82yqs1WK5L2hsCA8pBSRHxP+tkpKx4WQWAEVGTAHaKvY8oiKmaYVkG7o6vOyiEHpgGAWqMwQM1AQRn6kVf5ZRIHkIGvCtG0zSEXkDXKEyPHGvFtGrMDqlLjJE+0LUiTNyjNbZSgDm4fEr+oDgrQBB6D64l8kZnOvVKDK0+YsyTsruYRLOWKeqdys8lK+JaZJSAd1RF+gPhhwKS/i5KwwyhoMTXihHCBbaQj0V9uSpP7L9AqwNHYkEKhqJjdqe5T3/wkoSyyCAFRhG1kfQaPRMvK7g6w+Eihaa1lmrkOZJ6/3kIztpENNNp7twDCaJ3ye/Cym6B5jG564EazSOGf2WeJiGNxznS4ikpdlEMuflTfSaxk1R5lldkr+QHQH1twaksNk9xge8gtWZvdt8mEn3DVjAEipw24VUgw3uo6/eVfJxcoPiKYphjzulpPOywBWviNWvuPVyr2FkdpFdpl8W/WbYWYWL82NzReaIxkv20x0YLnn0n7MVSQWIeUTiNp1D2lEP2ahSGMJJVfJbnVPmKu7eBV9xPAsGAzjqBxP8h+TQNqiH6Pr6MSCJ42rkKOF3ctyaSoSuuMCj7rI1+rKPvoFsU3INjozN/Eyy+/KQCduOERedqk8QbJLH/HKzvrJvImE9b8piYu9dxpj7Bvc5gqQf9R9BjCCjKo2g6uRLLFKskQziQ7ijwkRXDEQy525VXrQashb8h/DUxxKJwt8rP6yp3Axkhv78NnDuEd+WXJTHdlJh+WDf47fkvzYhnGf/ATc2S12XOsmhWHXnHWYWfS39E7nyNWMGXObOSUzMTjcYZmg5svox5Us4huhMTdPWQDRiNv0G+3ipbXoJfEuDXWk63Xk3T50nbDuf+U27wvzVHmx/GNYKzfr4URgn7e5G+Z9pBCRBhaStKxAWcVlZVd/yxiRCiUJGWRvq4xISkhvCtz2ySH1IeWO1ZAxpHEbiF3muLNrAf9yizQJiIcryxebovHLAgUSC/ZILUhTkjgpiiyUzI/OxMsWEHU+NjmzOpzSbxIsEib5kypvQNpTeAuT+MnrCpQ7G4yRYu0+2RKv/Jlka2lTfs0+Swc36gumzkaTaEdemBPNpEDbUsMcG8TCh2hJG9IzZUg+8UN+2B8qSdTqBkMkUvlfMF1DuyZ9fGKPiC1elQ1+FY+Fyx3aD/WEFqB0s/Juiz+WMpBvSSqrTauWML1ZKLl8qL4uwoqEFJ9qWYR+H4lSWeo0VKQl9laHQX9kuxbanaY0bj4ARrgKQ1mbKH0UAa1hOC4p+0NJlgq7iQlfSZzLbBz40mCjXrZs9gfM149DpaW6UDbZAhP3Fd4HDyL8byG/aJ5dZBgvyU839hMjMXDP9V0vd5HslSq2nqBm8rTGdDZR3akQrODlSG5IC425JtWDSXjSMpbKEjeIEgTv++fLXzVpb3OrEDY549fUX7k3NdJcq0KYq9G/7b2LpWLXESRMv9SRENtlslvHMhP2bxPqyT82ipcVXUgZMJ8XbSJIhvE8cVMO6lzM8XHNYsZU6qfNh6kVIV3Yvss85N86jII1NUqweGVG2Bbduh9hmUaefKCj6dr2p92qk+TCYWOtqaEy477EKiPbf5Q+k8hstNeZiFArVVg28W8dbQULCxJQumzbB2pX5sbSwnyhgrG5RXXcqHapzpnrwh+q34A9nJZS8wdYhLEnNLiW+fxa6VNnt0UEEbQ9vQKhQxyCzX+hMis89tARJ6GRBlug4OkOiFFlQY6tadDeyCeSD70a1dgKFn+KFxV1ovCYuzQTiFdXpI2nLNQWF+QDomIPH9thGDCoVyJgyxBzppQpdiIIiNaeQOEPwlW5lfpsxVEYG9ILIXMkXYlpbJ0hX6WNrpWt9VMVo2WMtgdZDgZhLvI1usc8gfirIiseHLlV3UxLodFuqh+Ww83tmG5hUbU6ZWnqViK2M4IP+zfV35hbHymdGxogMRsNVUby1GrqUNbHfJwr+8RqX215Q0Q3HPDNZlWbCK7fn4R2qwr/q0jU5pXegfJJnEh/c75vYx/avwtMIvkpkhysPDPYpQ7SbP8cKpz7oQnJ2E46vob8Rmw0xTxZWYy5+89BTvHaaNRtsYG5D8JifoSnLG5UqR01BhYd2FLS6bRFDDUNgmPb4oLbm9sbIzlbsFBp4xZz5vX6vb4VZlv+qKRhb2DhQhbtdgzr+upa9h2Lk/iMRJQ07lvd+FW3Ad+SzMzJ3WNgn1WbFUHVbCRr8jMPfRFGk8lu/Q3ZspC1TFSHekv5UGOZZKvGLSbLRYRMQvN93qmklNFwaFthSPdIebJ5ygxlxdlQ2c3kjkfwIjQQqDE2Wq0wUYO3TdhrsAah8EqsJNLRUT/YqMy+PIZgOhY5ZvEBqQFCYZVXo/IUqYwvphOEwrCqZhBhmBdskElzRtQxJ9wimejCVCiIVnHEclJckIrCMt61+C1U8wwpsWDAnB+bcxPB4Lss8iY85uXKlD17AiUB4n6h/M9Z7EByVF1EyA+LAixwsA1IZRbTJ8JqiXSUxvntbRZHhMVGeBCMysniyIQo8lVh65Ls5ld80oF06Y+y3WSBI7pngQGCZ3M486XsfySf9oQLgYkAbR5Px9xIDrImZUoJ5SOCZS6xQtzMO4pEiZwVa9s2o/ywqZx9jYx6cdU6lgtbdBiQ5spvGjyz0rX0l3iCQ+k1KUttk7bGh8F5iIF6aYicGiLIwVBtUvnk0xMDkVazyV5XEdeEtqrq6bF1S+HJTbdDCc7EEVWR3SxsbSuduuej9j2RKp+TbYkQsWs0RIx9PvCvdKsvDHjMUK5Z9aWM533dZYNvSjeA/FB98/gS+aVW8NVI4Vkl5A4zy/5wZObpL+fu/kEmddYfEhgjCSM+UlE6WNGFnAzKcVOjId9tZbRkbgFS4q/T7oRKvaqRRg0dYsviwI89IqYwuG/WNEpsSDSXOL/R3TByJB22BYVRWY22qrNtv0DKUvz1sqRM0kpjysK1Qw0lSo65fHPoj/QNJQVAXpQQK8wK2szp2cylNEiHOm1TElStojQGNkGrEolLkg3+lDpzT9rIB+Hjli0vSJe2ZUJmccsD+wDlhnQpfNsSQWekHJGaLJm5dOYPlRMNSskVdM9kPwdbNYiDcs4kYrZ18CQBk+5yKSlVJELZ4Vdp57GuCgQq0rY6ptxUb2WVt0k0rPzaijpNEHuFQVw8GcMApIZsYSq/ZVa3ZWaqH2SvAY5Hx0izfnQoTRQUSZO1pRHCJF6IFOlJ0hTqMosXJSRYxcPCANtBzE6dJ5WjhQmUR+tmpJ0BGXKRna2a8kwupKMKpf5tew35UlwmulAqWVhGfuQTcxmZlEtakRJFoCZFysC2xpBmVq6R+FnU0eAe06wyQMpTXZp6DHGyuCR/bKnSrwVpizDkC0KVtoA9A4ptela7WigsU6sh5pQ+HTboKJ1VyphkJuKOTuJB+Prju9GWZ2lREz4zW+Yj/rTxufzTAFLfW/m1qSu7mYsgWTRETeb7zhaoHWbNpT1ITcmv/ngLDFpbWdnnHscxjngkPGyWzisz8HXkR1zxx9rUQ1gPOOIRx3ewcmMhWL75mBEvH5hYpzVyk/mtpKahRgKIkEZjEiFmmZpAAKzgAvyx92+o0RFJzwhKgU/UwEZs9FVlNKtqfAp4KsmD53VZBcYf7mkInW7HXm4A+RJXbF45yE1N0hqPp/HihFgE/MRH7qYasVvqxHUkCOWJFy/wdgI+9jSW5FnVKNxUY02kzEsYeA6YhshTCn1JVAPlb6z8xSc5FLTSTTqHY7b2SLqUBNZQZ2YvHIBg4QI2cTdFNDxNAmmRJ8rwIcRkx+5jbigHdR5G9QWdECkKScgcYq94JEVNkaQgIzqNyKzKyKvOYwGiGkLGEC5VIjNTx+jcqHAmMSlGiEEBxlJT41YkrCQTP/vfqpJi2FtpHEkBK20258ZZRiD6jUhmMR9Km9JvNQdhMA2BlEf9Uk4MMupQc+YH8QlRR+8pAN3rsLalgzbE2bB0aUbcWWdiPo56FggB/6j4SFlGOjimTWd5sDk4zmaua/yJQK0tQpaQPHWYuSfNkYAj8cZY+NU1Za96R8JLqj3hEq/tq6SsFbfFmflLsDvqSW7sVVMCZukwyCtvXymLwGqS/qYiPtJUb8qj2g/3fGd5Ob/OoTaUCfaWTcz6PbXtPn1MZaL4MLO8UQa5crVLzHCSkmztQMcajJ8+B6zxn3Nm9fVbgISnRpKu1w/93DPLH1Y2KgTUUwoQ6Y5GYI1EFWjuSLEOGtMIUVxWE3UW3DDiQ3J0dCMxVbKRKKNkLmygccvmFAkHyQ+isnkrgY7QUiehpLhGLYYaFLuRohJiaUFS4BG3OhIbHdskB7NW6HwAfWjERbDkpYVEo85mUoAcsWJmUqDSJBkndOotNSqeHBEBKh/1diO0RGwNJCjm0BTu8qBICJi4FC9hV43g4z3zH9PZWNqVpC2RK+5Jl/3oyJe73VuJcEkeZKZysUUPqV08uF+2p2dW7ukItmChgC0c3NO5CYNEUV/UD3ao6UqrPROMvXqD7f2jns1DDNPUY0krll7K2aYt1MFkZqofeZB0CUlFb6QnnlMYnMxvsleZGNHp2h6FU5hlqYNl9mmSDpvjVMAQMkSfBWVhccI/Z9JLG+GawQp1UKol4RoHkXYdRvBIasRHGPjHbJlXfghPBCn11srA2gNFFsvPNppnBGVqueKtDHqh0u+JxBSH1adaJI92kg/i0D0q/pztR6baE9AqD0aYpJH6zQYhy2PuKNfkxrqKfCVz7uxW17IvS7Irm2RWVpHxqGcpbLSlwUhdteqjjjJPxEuYzN/xQfrYdSSFKn+tdi1sbGpwywYcHumsN5VOXccfCRb0LdN0yJ9csQGe/mP50h9xcOSuvwWxt/xGSAmwSv9VB4Wnxq7MlNXZY0fMzKxQ5cb+rGyjiqqLlbrCf+ZC/yaaq6A4Y8a8G3OCuLXFEP0hlVHYNjITrtyPNWqO7e0WSokKnScpJjJLhU7+OLDnTTFInpE8SReNKmtYipfnj5kPRfU1tZqGix3+NVJO1BltzpJ7pRm7KWSodBkpsyE7ZieSOVKLrtmgTcLt6YPYZyL56jyaKs4glUIKM/5n1qIz8s7ifviI5a0rNdpqVEORpBUvr0ayN5AopFS/tgWCvAozEZ3ND+JC5UQZLBiuRRq28si8E1IRHZw5O+oEZ4SFe0DPoX5UrmxOppPO2ShM3EqDxcecFfVuEnLmn7RkR8wDB7ngXuFSsVwrTqSuZf1Axplbg/nPH7jDwhqIpQundFjqhvSQCIuCBqp6o6EaGWX+7Yw77GTOXjtrt/ypfKzNqHyYAyX9MIjtJSQ+8y972j/hkERLQwofA/65oOzkL2unPGGU8sEc7Yz5UTQkyJZ2Qroz+3SYdpQ9YbM89Bf7lw7FbQKEinCGuqtYiWcildQIW39kE9qGWfRv5YFAW0PqlgfeBtSQttSo82aZigZniJns0tcWai6xrCdK81QRNUWqaDikRWJizBtpz6df178Glr6vhZHBY/GkhOAgd/25Qz/3zCA9pB8kralGZiqEx7WWbpRRe2pChd1g7q9etTlAkkWjQvrjiQye2Gg0GzYvZvOFWbqhOBYJbBWYORGZj9lkanlT4coNDbKqdFhjzBD3KcU06CemXbU2h8BEfIQZ7TNrpbPaZP5OnV5xQVBJ/U5h8DcZjtXfIag4P4hZgpJk84xlNQwkSBY8IIjoM9YH+VBgNH3LO+GyMshzzbiplOLqbNxXRfnKb4r/3mHGahVxFc/KF9KicRFBilmOkM5Mks1GbntFEvWFq2V4yqvirZBvpCp8M4eluuOJDh7JM3f6M/IS2bJgQC1ASsxtWWeHNBSfSVwcDDRInTZARr9pIASEZ2cjZ93RMSl3DTQ2V8g8KXYMIJAB4WOvdKb0xL8YlsVBGOSHa5lXVSZWlrjBTPmxx+IwI0zOskwDkpGZ0si8m21wzsxJI4sr9gyzpUHuLM9Z+DAN854QgPJuCy2QJnaUPQML8VhgxKfwmE9lUzMTZMAcRHurSLXbmL7cQXxsDKdYkxnOhZoIynZWqAzCoqJ+qRKw/qf45W5kK79Md4rMlL5GibajupS9aVfyo+FMg4b8tGVfL4fhOGpkLHY0WFmX/UyjvIKLg4vCp2mzAKiisjzYHDh1oLSu0hjPy8SuAavHQLCfRfIcySHefC7AlCgc5c9fe1D6TI4ystbVAe0FApBHcqM/Co1rGgeruhCdItJowbI5I0ZUG+m8hEHBYB7VachTRKBGpiYfCSRHXPwwfweB8ticPd6mCmwyoY0Dy1KWltyhn+XBvameUjnbUj95ZI35FCNnEZF19ORebZFXR9HgecVWHGWjlY3EHKpwXrcFmcqjhUN+SKNthZEaIudYmR1qMmRkq7siVKTEKtv1kf4U8KOHlQHx6azyIa1RAsEoc7O8Jrh8vWTm9mdBWIe2OTYabCIWdWakNiMxCMX4WuZ0Pq5VDrFuBK5ll6Qzo3jagpULkZBnmauz8IJV3Bp5kAURXYDcVB4mKdKDiBt7XiwhgiAey0Nyo0EjERxhWXh2ZPFnh0pGUjhqeOwT2KOwWdjEITP9RP8K167lNg7kyo/O9pIE7FUG1h5kRt3TIIyMbdFKblDNle3A/CSkRltVPEiKFQhJbRVYOihPypz8ExQkgZ38pzaHO9t6k13nD7m0Y2WmIlN8bDNjgboptRSJDWmP7WikFQmNOuHJJxWmSXlDkSHPaTPuN5uouYxjTDnNQ63Mnr6ptc8o4PAsulUNU7IWD4oBh6pV9gv1Z8qOMlQUgqUt/aVrEruGpdGaVTInBw9iPbAUSQLW6Yj3sqVSOa8d+rFj/XrdDY0IlS8udNBeIEIVMBO4NIrMLfN5qJKMDFxTKGxr4RlWrnmvHuSAlGRuVIGon9jRkcy/OiDEygJIInYOe/GApCVIT3VjBxu48Weqr40+Xz6IK5IxjUcNVoQ+Vj5s4QL7nFvSSHyiZ4sDv8x18hidSlS3SHj8yoqGhgSjFqMgLe2k0SRDDQo2UMgdxKdmbnNldFRbtCH9FmdMwvLCrnVkoJOgYk+GcasLaef1SPaYF3WsPybseUcirZ0wTQKUfRyVFRxlqj/mqFC32DfIvfVKu45lTpvmTAIIk3fiWceVWSTILGGEJ/sKZYL0k9oa8WUDnBpAdEepQWQsmpgbkYkGQiJjpdZeJUXakSxlVkaVpo5oS5n7mCJudW9JIFwFAUmq3dhChBJqade/LWBQvvhFsjN/OkgrYZNO5cfYgfojTUjnqkcbDKg3kYqRP3lGTUQiImylM4ymgbdLq6KNUG0aQeVIG7d49Gcr47rmbde2wJHSYL2cdOIquyY9usfMzLnnb00qXIK3Isl+PIlTPeOBjiHExVaxukiupnZO/1E50G/Mb/Q/Vv+rKz+0QSRAtsggTLR1IOiwPca4VAm1Np4dBEEIy3ykP7NYHfm05ozvAH/rUFlT2g8jWSUXJgkQxpoP7G0zckYkCQ84vYPH7ZVUFYbZE95jgchByrSlLY/P2QFZEfa9QnnE3MjXrtbcfw5ymtIAHkzHOnCed2bDfoIss1sWhGKK9CuzlLpohKPsPkOk0Og+c5SdI6zBMIkvc3uQPosH0GkhHDNSx+WB/DyS+mUhJhKgo5MOkZANUIYYqDVWpDLFadXLHJel2YwsPBYTgC12MJdogasjKB3WOIYa/KgnOq11IuVP6YqhRNijc8QDQYgwbL4xa6OWc0hGJGbcoMGCTptSYS8/JU8iG+ajzNTSLdJJ+UGqswEt3tNm7O0ocsdcpZkwbyqytHcRyo68Wt1JyqdsEHtswzNhkUZIG5VcohCv54ppZqU3iwPpjrLViFeGxJEIRR5Wu8SdDUj2lmelm7zOFY6VAYOOkTELSHGqJytWlYX+W0o3m4iToc4VlU9dqulgNLOFC0hqIPIzQlfa2VWAkM3gXK/x7Ht8EYeR2nhmkhxjBarycCQ/ckfA/LIzo9mIc4iM5LZIzmCZJYC9fuzpHqv+7aUkmNJE1fyYscoDDci2eFlmcsjuqZvldTqrAIjpQSSrpQudY8LidR4mea2R35dAGtZdJ7MsfUskd+vmfxmkFKyn5KFUrJule/BYar/GzV8ad/NmkhjEos4dUxd/6fDUqa12AshkLf1qt0YqNj8FgWLNYgcwsSPvXqD10U6YoBfB5N0QlLpIXA3FyNQ4xQEJ4I60KK5lZ5AjI0vU/7V4aPCWdklO1i5tri0jFCBJxOb8IB8Z5X0bqVIWkI2pAFk+IUIksRQeYawhbjWhdyoMI2d6rPwrLiQ38o/kZmHLnREi4YjU7OkP3EFisAZkKzKxeK26KAvZpzRQHww+2NP/0BxwxWCV1ZWFh98KA5LyQnnILCuFGKyiKEtFnfEKef0n8Ho2tqSYlCfm4x2aI3YByD/vqYw7JRjgRH4NSXcVke28bO6NEGXGXOJ4IFJL5a4IaQKozw2RH0k34kt1SoL0g5RdVZxoNDZlhbGyxFac1LwSIvkxKORgGeO0vIindFajyGX1LpLV0oXOS/IDuUvUzG8lvxXwk6XoDtbDWrnhapWWeBd/0z2/K//YJj/JNrmOSPdfa/5bIR8+J50tmlxc+ajpa1xzILngPtnTikxCwCDvKY91M9xF2JV+ootobmV4z8vKz9JSp2jKBYFwp9I2w7x7EMOMVsRAGDk3ysOywQJdptqNUm48QHIViy3nR7CQk0PBbPmBTLDgyPpjDDM6TnEv3dtPdBH/4/1Ss9ARrzIo3BhSRHSWuU0J4jYm2twv/ZvZWolAjFlcJnVmYSzdJDsZ3MlDCgD3uIFM5T9JkdFlBkXBh4nWyY+N8UiqExGcPWzQZJUWSY7FOxGUDnZQMC9YM/Jjh4NSATkiGYq7mR4YigyT5liTRGeLXfiVGUljVsoGIpnV2FJjg4okSdnb5x2yPNs3gFEE1siP3Ru83HeJlHdh2ZbSKZ0V6J0yyCNZLV3ofLdaV4gv6kyyKG5S7OvXgPuHzEEyA3nzPB4OL4UaQZZXd1wl++g7droUEljZ5XE31L8cFA/b3dErWLXNRkEafkmNxV5npYpg3xRnvhlkzw5rpKVRmXQkpuGNu0tSJBxrJahj+CvbSvCqQhNktyyL+JuAy2h712Y9hDwecnc31K/DY37vxh1T9mvCT3ioTRMeJXI33Ogu/j4U5yqcfIhfShtuvzX9j/n5mrDyaVtCnniBwGPkNx2rXels0pgOm1IozY2LZxOkPQ1YanfQqqm2+ofkCIp5QbawIPmxZQf12AiIpq52jURpikVGfqjXNGGGQBY7TGIGMjPye0DyYzvMPckvw7Km0imdv4b8wPJS54caCxP5SH53QSyPBp8hS8k9d1/j93O47z+Z5G0eiiXvLt2t7iPW738TMMGhfyadeZ6SxmJbIUxbieTEBlNGXuqjhFsZcs+gDubT2AAN9s5AGi37GvGjxs3bUh6s8nxuHsptHtg9FMbn8C3h5e+Tvy/F97nwH8JD4T4W19ekIe+G68fcfs7uYXxN7H82FElF2jlvUc4EQwP7EiE6XvK7ypvISYRVrUJ6rHzT/6GqlMaYYub0KhWZS/IbizxXc6f84J9FELadSbLkI+ZqyEZUcoBUzRYbeh6LKLRZZj14u4upvbk0AnvjdzZPnMdjxAeQLb8ZywC/iK+pLtw85O5r/H4O9/0nk7zNl2NZuVh3+5jfL4f5EFSmIqeKfJdLqmzqEfUM8lKjYfUOWmOkpbFQidTCbCppjteMT5hkpoHIAWe1jrIaZ0USH20Cu7jg8ljdYZcOsH6fx0NmX8Jj4eXTwzVH3s1Dfh5Ccvc1bsFDbh/z/5h5Hnk3n3P7pXDuIx/yXwyKwKQpRK47uC/qGAmJEKPL5F5nWdh2nYxh2KaCKzU9YZUL80l7zI5otoK51E9mtUL0dt/8EXyJpz4r+YFl4pKrR1wj+bHo4ViBov+aekruTMqTGgvZIaWl0Y3RzsZARkTOOOZH90h6JiGyKbums8zZckA4tlihsEwlNuKryL3OD835rGGZptwZ5K/X8Tk78CX7vwb8Z0jjXwq0M8jP3iqegc3dFAj7/Sgd5vRYF7PmZA1RA69I057QkF8Woml/qLPYYwaMR8y9CFJuGNbhSWbKpEXbrp3YjtXGM7WXLS5GoIz4gkl9XEAzdrEC6XxI8jPkKlRBZmfFES+/jOTpsZaRJn8dK6zVz6NI7qxt6M6KkmsOXdst10aK0bU1ElmwkmYbZbN6hyBTJVmb0T1e5lKBo88Y7Jew7ibdx5AfxufsvibOvwZ8Lg9/67AxURJdHvfagRoT7QpnK2KzXzuszcGMCiyV5Z0yzYXPlSk30et9KODIK1kInAj/AbeP8k/OeN3JV0t+4I7LNV9Ifrax2PGrwb4pG2hV0NZ+KGT92+52gSKnAtUkTEWJC2KMjDrZMIYkqJOuscM97qxhmJoie+YSV7OC34zUfgj7zwHhpDDy138OHktbMk/4lri+Jb/rbvP3XH9rvHl/D/n/1jAT8PcgZMFr4039zZqI7SuUeZL8IhhwJTlZm5Md7pOasgSDc5wXpP1NaHfJTcZC2LNLiWkclMalvSUEYmQjOGt/ce8ffSOfNpBSxAMLJqXmEaNZIovWYMLDt5AfeMw1E5729ILj14MK4a0VVtUCP1S0GhrkZmWvg7Pt6zL3OIxmZp83l19Td3VvDSfdL5vMGuTOTjpwsdZ2DI+ZP4ZvdV8MPFL+fwUw1dLaiW6UTHskT23S1NIlOcmdKjW+oSgOxDzFtAQVLnOef455jdoHr0iL9xH4ZWUXM97Kjeqc5xt71FPt3t7QboM3PKOflZMlIL64PeZhZE17ia8iP5B38phryC9fOI5fi3wtUdirBvRgrf+WiA2Ci3iv+L4+xvvpW4XyW2I9nhhLiutzyOfsITyU2xTb3VgeztG66SquNJzd979yc9d/3jwhHwJI7jHL+01YN3/MXYKFrUESojA5xhwzcDIHZ7YRmOuWE9xgdpmZIdnLzvbx6Q8CXbrhDHJusLddDpl5cotUaHN+afB/hGKQIh8jv3zSAcRnZ0WekvIoHnKyboQbJz+H4z8/ltrEPUVujUUMiQjW7R6ilS+5eTh803qwekTqA5BfIrWEddJLSO4elxNzWA8U3Dd6JFUOh+M/FZYyzD12oI+vHwmPmefxJTfr9jrgGY7PEF/EXcsvER/4Kskv4XNOo+T31UE5HI6/ZuRJ5/8gjKt0fEmphNQeEtLyWLf/JvIDjzl34nM4/saQuOL/ZNcmDV8Z/+fI7yG7bya/x/Bbkd8XyNvwWFTmNSusz6XG4si54f6zYWb4XJh/VUiJ/k+TYMdfNbL+8r8d3xjvlyS/dfxm5Ad+w6AcDofjq/GtxAd+U/JzOByO/yz4qtVeh8Ph+FuD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4eTncDgKCSc/h8NRSDj5ORyOQsLJz+FwFBJOfg6Ho5Bw8nM4HIWEk5/D4SgknPwcDkchUVosFv9vdu1wOBwFQQj/Pwzr73iA2zk1AAAAAElFTkSuQmCC"/>
          <p:cNvSpPr>
            <a:spLocks noGrp="1" noChangeAspect="1" noChangeArrowheads="1"/>
          </p:cNvSpPr>
          <p:nvPr>
            <p:ph type="body" idx="1"/>
          </p:nvPr>
        </p:nvSpPr>
        <p:spPr bwMode="auto">
          <a:xfrm>
            <a:off x="693738" y="3390900"/>
            <a:ext cx="10515600" cy="15001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AU"/>
              <a:t> </a:t>
            </a:r>
          </a:p>
        </p:txBody>
      </p:sp>
      <p:sp>
        <p:nvSpPr>
          <p:cNvPr id="6" name="AutoShape 8" descr="data:image/png;base64,%20iVBORw0KGgoAAAANSUhEUgAAAGgAAABeCAYAAADPP1ERAAAAAXNSR0IArs4c6QAAAARnQU1BAACxjwv8YQUAAAAJcEhZcwAADsMAAA7DAcdvqGQAADUQSURBVHhe7X0FfJVl+/+1swYGS9ajRo9ukBqggDSIlHQKSEqPEJDyVVIGooI0Ki3dHYK0NKNrbAzWdf+v73XOM54dziYgn/f9if+vn+M4T9x19XXHof+P/9uwunLlylR3d/cCSqkU07W/DYPBQNbW1pSamkpcrvx9VeA9BwcHWrd2LT169IjaffLJa73/jsCKx806IiJimVV4ePgJNze30qYbbw0YVCsrK/m8Lvbt3Usjhg2nrFmz0uKlSyinp6fpzr8LzKDjDUypBNP3t4JUlpjVq3+l4UOH0ZzZc2jjhg107tw5io2N/UtJwP0N69ZT7x496dzZs+ThkVOk8d8Kpk0SPX78+BD/463hcfhjVbNGTeWUxUl5e3gof29/VbpESdWtSxe1auUqdffObZWcnGx6WikmqCAlJUXt2rlTlSgSpNyyO6tB/Qeo+/fvm+7+O/HgwYOQt06gu3fvqurvVVO+OT1VXv88KjBPIeXt6aOcs7koX09fVYPvhc79VkVFRiqWGHkHf3ds36FKFiuunJ2yqyGDB6vnMTFy798MEOit6w8Y9qdPI0mx7WnRKpgWL2xIk8Y6Ud06tuSULZXOnL1Ao0eNpf79B9CfFy6wGKfSrZu3KGT4cAq7EUZdunShYSNGULYsWUwl/rvx1gm0lw38o0ePydrKlvL4nKCKpZZS+xY3aO5XcTRzUjLVfM+WbAx2tG71eurZvTsdP7aPPL08qHK1mtSnXz/64suJ5OLiQor/08DMlOYNsiqUj3btXYcVVBy72ZVM3/8Wnj9/Tt27daW9O/eRnYMthQx6Ru1aRlFiIrvPNsTusw3duOlE02Y40ObtthSTkECVKnjQt3O6kLtXEzLYBJC9nUEIoREgLi6Owh+HU2RkJD2LimKH4yzFxsdT586didttqvndxMOHD0e/VQId2L+fenTrxgMZTVmdrGjOlFiqVukpxcUb5QEOd7YsBnr0JDv1GeJAh4/asSqMo8/7JNJnnwUTOY6h2/dd6eL5M3Qz7CbdvnOHrly9wirwJkVGRAqxYmNiKDB/AVq4eBEVLFhQ6n1X8VYJBA4fNGAAbduyhQzWDuTrmUQLZsVQvjzPRIJs7ayhq0Q9OTpa08GjbtRrgC09ibSlMqVjacH0cEq1CaaeA6zo+JHTlJQcT8kpxljK0cGRnJ2dqWChQpQ7Ty4mTCHq0KkjZXnH7dRbI1BMTCxNmjiRfvh+AasxR0qMJ6pXK4GmTYwmO5toliAHOnIiK6skK/Lzjic35xi+5kQd+jjR0WN25OaWRD+FPid/XwN93CUrhYU5kKtbFvLx9aOg4sWoBH/y5g2kvPnykivbJ6aaZBzedfxtAsFGxETH0NQpU+j7BQuYGGxoyIaSkpJp1LAE6tqWvTlKoQOH3aj3IBuytbWmoMLJNGZIHA94MvUd5kyr19lR1iwpNHF0NDVtYKAj54dRUmo5DlJzkJe3F+XM+e8NVkGgN+45DDnc4lEjR9APTBxrHkTYGVtbe3LMSpQvF/JqKfQkIgt995MNRUTZUUSkHW3dbUsr1zmK0xBUMJmfT2VpMtCBg3AOHKhGcG2q8351KlmqJHl5ef2rMwnAa/ceNgRe1S+//EqdOnakZUuWiJ0w8KdGcDC1a9+OCcOEskkmK/57754NnfvTWrwzB0crsrOzoa07DfTwkR0VLZwi0pOaakUPHqVSQoo3pVJ2qUPvyf2b8coEwkBxZEtfT/sPtWndigb07Utn/jhF9vYO5B8QQCNGh9Dsb+dQvgKB7MUlMhG5aCYatJ69LftvyoqSk4kJlEzvBytyyZEoEmdtzfcMipKRprOrQXv2XKUpU6bRimXL6eCBA3T+/Dm6ffsORbMLn8QFgHD/KsAG8eBnCh4UdeqPU+rjli2Vi1MO5ZLNSZUtWUr16NpdzQsNVX/++afpSaXWrdugvNz9Vcggd5X6xF5dOuKkKpT2UZ7uuVWeAB/1xRBvFXkjm1LhBrXyew+Vx99P5XT3UR83K6AinhxUPbr3Vg42tsrD2U0F+PqpQoH5VZUKFVWrlh+rz3r3UQcOHDDV9O4DqR7rIUOGdGF31d9Er3TgZyieg8Ljx47RmFGjaNfOnZSLpaVz9240YtRI+qT9J1S+fPl0AaO9nR1t27qD7twNp9rVDOSZM4nuP7IlK2b8zm0TqVvHGJaoGJYYW/p5bRY6/oct681EtjuVqe6H3dkp8KVixYMoX/785OvrTTnYvYYKjXr6lC5cuEClSpWiokFBptrebcTExOzOVIKuXr2qenTrrvLlzqNyuriqxg0aqiNHjpjuWkZSYpJq37a9cmVJmz7BSyU/sleR1xzVrTNOKvaOnXp+k1T8XVI3TrmpqhV9lXfOXCqXj4dav3aBqYQXSEpKUhyYqqdRT9XDBw/UqVOn1PNnz013331kmixNZn0/Z9ZscQIwcWZnZ0+5c+emcuXKmZ54AS5LbAOMu5XBij5sUJ+yOrnQ90uIftvuQk5OqRz/PCeVmkg27DgkpjjR/EX2dP0Ge34pCRx45qJyFYJNpb2ADRswRw5Gc2TPIZN2JUqUoGxO2Ux3XwD1J3I0fIdt1bOoZ++UncpQxd2/d5+m/+drypEjO82YPZsiIp7Q7l27qNJ7VVj1+MozGBjmcjbit+nwoUOs2rbR3j17KZnjoCdPHtH160/oyO8Giol1oGzZ7DiItaWnUY40Y142WrrSmglqIBeXFBr8eW8qX7GulPm6QBtu3LhBs2bOpP9MnUqHDh+SINbb21umzv/JyFTFbdm8Wfl6eqkRQ4elfffJ6ak6tu+gYmJiZYLtzJkzauzo0apq5SoqwMeXHYjsKrtjVuWWw5mNv7/K7eevfL1zKW/PAFWupK9q09xbNajjozxcffnjr8oWd1PLFvXmsp5JHW+Cc2fPqaaNmyh3VsFe7h7Kg/9iLmr0qBAVn5BgeuqfiUxV3InfT1ACOwhl2QkAqlWvTvUbNqDfNmyQz+ZNm6lLx04yrX3l8hXhZOTIan/wPlWrUZ18/PzJkTkYKswqNZ5u37WmzTts6dBxK8qXJ5laNo6gb74qR60/GcTBqJOoR6jV11FPz549oy8nTqR9u3dTdicnUcXZs2eXMn7buJHu3rljevKfiwxTPdO//oa+nDCeJk6eQp06d5JrR1iNde3clewc7EXnhz9+TFkcHSVpOejzz6lu/Xrkwl4X4htMDdy9e5cOHjzIam833Q67zM9FUI0qKdSupYFy5y1B9h4T+cmKkGL6ZcUKusXP1/mgLgXXrCH1/RU2MKN82qMH2RisyVrSTEaksIp1ZGIh412+QgXT1X8eMs3FHT58mDp36EBW/N/7LBW29vZihE/+/js9ZZfXy8ebGjdpwlyfQqtXraLps2bSB3XrspPwslBGPXtOd26doqx2O8nX6wmXVZiUXQN2nwNE8iZPmkTTpkxhiU2keh/Wp7mhc8kjZ07T25bB6ksm/Lb8tpntW1bTVSNgF11cXGnxsiXsshc3XU0P1IsPpA0fbfURUkv4aN/fJrQ6XzV9lSmBICGjQ0Lou7nzKIn/jRkdAxtfeHIYnCJFCtO3ofPI2cWZJrOaWbduHY0ZO46aNm9mKsESIFtYfveC2znIFVV5+9YtsmcmQL3tO3akkDGj5XtG2LdvH/Xq2p0dkBjx9vRI4PYFchy1dMVy8vHxMV01AsTAxCIci0uXLtGlixd5IB6Rna0tOxX25MMOUL0PP6S8efK8tTwgiAJ1fP7ceUpk5ilWLEhmjf+qfBAo0zjoSXi4+vqrr1STRo1VG47kx48dp44fO67Wr1unihQoqD7t0UvxYKjr166xk+CjunbuLM7DC2BRCH+XxSHa+h2GbrEI2xDl5eau8gbkUvly5RZnI8DLW/28apU8Ywl4b+TwEcqbnQK8Y/6BM9OiaTMVFRVlesO4aijiSYT65edfVLvWbVTxIkHKn+vy5LpzurrJBw6GP/ejU8dOas+ePSoxIdH09psD9Z44cZLrbKsK5y+oAvPkVR81b6G2btlqNlYvIy2TYGtr6w/OkjkWpjZyaABikEqVK1PDRg2pSdOmFFy7NnOYj8xkIrKfFxoqHFeqdGlxFM6ePsOqyVOcBaOKMKkJ/b8BU/n3799n13gau+Ss9piDARtuQxw7Jw8fPaR69euTI9s4c2BycD5L7wN+38b0nh5QcaVKl6IGDRuKdMH52LljJ30xbhx9N28+t/USa4UkrsuG7OztRFKRAbHjv1Dp165epYP7D0hZZcqWeWN1B22w+bdNNHXyZDqwb69RnbIzhPKPsAnx9PKk3CypWt/NATcbCxdpyqTJNIULgVGHEjIHvCMHs4Fq0LgRubm50ppff5UOzlvwHTVr0Zy+mjKVB/6e6SngRecg3lA/GthFpjBWNXY8OBpQP+r688KfdObMWeNFM4Cwd9hDy2zSzs3VjdWWnQzKzytXiTOxm4lky5EyPD0QxmCtszX8F/9GmbZMVKjc7xd8z7HcdeP91wS80jWr19BnffvSieO/kxPq5H6CGE7ZstEDjjNXLF8uDlJmMBzav5+WL1tGX0/7ivr16Uv3mEivAkgRJOr06dN0hiUHFWfJklWkIYI/ILweGKifFi4SZoiKeirXbt++JQQz18X4juth16+ZrqQHCASdDptoDtQLRyVX3jyS1UDwPP3rryk+Lo6cnXMIAbS24S+ky7ytIBSC3OSUZHCx6eqrA2UuW7KURo8axUF7EhPHyXTHCGTlffz9qFHjJuTn52e6ahmG7xYsoJjoaJnzR6YAM6PmDbYESE37jvDyiPazwQZKslrxzxVAI0eMFAnQA2X/Z9o0djpCaeGPCymFvb8b165LZ8xVCL6zoaHHjyxz1/279yjRAmEBvIe2Bfj7C1P8+P0PFBYWJlKp7xVbQemnE8dPqSlIU6WPv9CGVG4b1NTrAM9DjY4JGS3jau7oYOGLp5cXTZg4gVxcXcRhyQyGW2E3ZTYUnIV4Zs2atXT16hXT7cxRme1T02bN6LfffqOnkU+pWrVq1OvTXrSHifHrzz+bnmI3m2Oi2bNmU0T4E7K2taFfWOXcvnNbuDMjVsDgxXJnLAGq2BJhAfYfKCv3w83NTSTIP8DvJS8PhANxu3TrRouXLqWOXTozwYzutgaUHRcfJ/buVYHM/6wZM2V9RlJSogTqemB9OqbwBw35nOqzp1irVi0xH5nBYGCdLBzLAwId+fDBAzq4z2gg/wroZOduXWU16caNG+gG6+uVy1dIR5/qOrZp0yY6fvQoZeV4BXXdu3dP3Fw89/IQm8DtAQeaS7OUjZWrpu/mwEAjBkJyFQa/bLly0k794GtlYkEKpH74yJH00UcfSeYE9QJoZ1JiMj3nGO5VAJU8c/oM+uY/X8m7UJFaG+G0IDSBMxUydiw1b95CruMZc+YxB/MYE8f0BQVjwLZt20bRPDivgmLFilEzjn2+Ym+sTavWMgtai21T85Yt5T64auuWLcLx1hzxow4gJiaanYbEjAnEAPfqBxaAirh//2HaQJoDxjlfYD7mVOOWld+PHpe69eoQGgPr634/dpxVIhjTljpw7OXl7SP2AQARjVrlZS/SHAmJCTTjm+lMnK95wG3JlsvTmAD9d+aYZzBLTeh382WsbFgo5L7lLqSDgRkuHUDRM2z4L/550XQlc6Ciz4cMoZGjQ6hVm9bszS2gHxYtpMpVKst9TJNfZHsEJwLBLoB3bNnDyuFsXEJlCTD0kezKx8amV3NgnPDHj9INuAaUi0/hIkXYPXcQAp89f+6lZ2F/EJgG5g8UNQjkL1CAipcsYVSd/D2F/3rk9KDAwPxyPyNAOr4LnU8zZ8xgwmDlErvM3E0wIqTKkyX5iwnjqf+AAeTPdlGDMGpm3GmCwcYmvfiDa2Azjh8/ZrqSMdCZ2zdvi5GFiujXvz992OBD0f8asDAeq0JRLoA4IBvr3QD/AJmdBSGEm8yA5x89fCg5PT2QZnoS8UQG3fwtOAiwo8VLGNM7Dx88FHWqz9MB6G8WboN+8B2YoLlz5zISmb9DkoqXKEEB7PRkhBQuZxE7PBzMS3vs7ezlfQw+JMfF1ZXGjR8vKbE3hSE7kpu6nqIiDOIfJ05KJRkBDVmzejW1YsJ06dyZfln1s7iy5rjF8QSMrcbFyVy2KxMwp2dOEX1r5uCMCBQZGUH3H9w3XTEinD07TMqZSwUAhoHtKVS4sHyHPbXmwcKKIz2gBl04hvP28UrLol9nj/LSpcviuoPQkIRgNuLmXpgGtBmbzSZ/OUlcaQS6xn4YiePt40OTOSZEsPx3YEDOSZqvGyQMzoXz5zkm0gecL4CGnPrjDwlKr1y5Qvv37KE+n35KoexCmw82YhaoCx5R+Q7u9WPpwSxpvsC85ObuLoNkDhAgKuo5R93pY6GHLFVxbD80e6kHuD4v2x9M1gFZOSBE0hUMp4cQl9uJRCvilfFffEHdOnWm/Xv3kgMTBANcsVIlqvN+HdMbLwNZDEhOdPRzyUBo/U5OTmLpzEbDR42k+g3qv5IaywyGYuzJwKhBL2uwtrZh9fJIvDJLgNeGtMnNm2GSLMXCDnR64cIfZbujBjQaHUHZGr/jmq+fL9mwu12sWHGqXqOmcLA5QAB0FoyiJzqkAhkJSxKEpwoWKJjG9dbWBiF+epbB4kpbmTEez334fNAgmjt7Dl3484K8B7vhzkQdMHhQOlWtB9qDZO31a9dEpeqB7H6zZk2pfn0mDkPf9jeBoXCRohKs6bkYKZD4hHi6xbGKJfz68y90+MBByRygAfggZxbORN2ze7fpKaMBhc3QmEgaywPvyroZwDsVKlYQxwRqRQ8QCCRAtlnvUT5gCQLBxcjqgLIhU8gNat+fsv2C54j8njlAYNghbZIvG3M91C+kAXFKJZagjIA003wORgE9oyC/h0D9kw7t05jEvJ2vC0O+wEAKCPBPx8VG7k2ma1euGgdVB0zSIccEKdM3Du9g4OC6xpk8L7jESOtYWRmfQ1kYMP2ubQRuwiBmBAJg3C9fvkw3w8LkO8q7xirVElA24gptegGqFISBduAGyDVzoM3aAOJ5qMJuHLy2a9dWrr0kegzUs3TxYjp79sxL9gmpoXx581GuPLlNV/4+DO7urrLfRu/JCbjhl3hwnj9PHw9t27ad1c45snd42XjCdl1kjr9nSpYaA7RELku+ChADIK2kwZldbTgL5owAQLIePnxAxxGv8H3sPzp65IgYZHNAA4DQmtcFBgNBMf4v9c0S+DlbjmFOnjxBq9n5gSerhQV6YK/Sxg0byY6fNZcOtNHVzUWStG8L7GbbUlG2Q+K96AYJ3HeLo/3HbG80wHhu3bxZOmzJBkC3I+7BxBSA8hQPnJWpXHzH9IA+vYEBzcWOiiUJwgAgkESg+wc7Jd9/t0DSJcg2mwNtgj104Q8AgmkuvLn6tASRJvYo9+3dRwP79ae+vXtz0H1QbJJ+XE6dOiUqTp+BB/BM1qxZpK7MvN/XhQEdK8xuKRZdpKa+sEOQBqTC9Y4CPCotc20JIFpCXDwhQ44Go2yxbSZOEwJxufo5Hqi4UqVKEivMdAOhAc+eOH6cvawudOzo0ZeSnhpQjxd7bzmyv5BOqLxElmBzTs8MkEIDq+RtW7ZSrx49afSoEHaGbqZJ4fXrN0QzWCoTwTeC44iICNOVvw8hUKDYoQB2U3UE4sGGivjz4ousNKYWnjwJF9WTEUC8AwcPiPeGTgiBeERFGpgAWNtgniCEQXZ2dTE+awa8B9v26NFD05WMUbZsWcn3AcjJIbOcwB9LBM0IwkTcv2zsokdyQLxj+3YaiJ2D27ZJ+549Y9XHz5gTCNfA1E84KL969arp6t+HAboaXlVQ8eLGeEWDaUDPnTmbxj1nzpwW7tHUGxqMZ/SAUb5xI4y5/Zg02CQ78n8gzXDrUKRoUcqTL6+UbQkYDBhkSwMDoH0Y1AK6PauxMbEyc4mcG9qREVCmeR80gNkwJQDb9PmgwTRr5ixKTkwR5jV/B9/hAWKtwe/Hf8+wzNeFzKii08WZQLZp0bAR6PQ19vUhssgS3GZR1w8Q3FPzSTMQD94QFtqDgPDE0krksnHf3H6hU3U5bsBAZ9QxTIPXDA6WjLD5HA3eQWigt00oC5loTGno24xnYSPQH/wVJuL7YA6pn22eNia4d+nPi2JTc+TIQQt//IF+27henAB9mQC+Y4uMt5cXXWfGwJTI20DaSCFR6MIelV7NoIFQVcgGIBZ5/Chc9DM6AKPepHkz4X4YUj1AaHhbWKcgrij6gnHnTsCIWiJC8xbNqXSZMtJJ48MvgLrz5Q+kkLFj5Pwec0lDeT7evpQ3Xz7TFSOBEKiCmNpgIiXj5eVNvfv2pQaNG1Pl996jXLlzU/ESJalmzWAKCgqSFBT6jffxHtRxTPRzeshj4Mn20p9DEkiWeR/AdHHswFxjm/2cmeK39Rss9vN1kUagvHnzUmCBQLZDLzqPhsLdRDrnCUvR4/DHLBFGbw+fsmXLyaSTue2A5CGg3M1ShOcQQPIbcs+KyzSXIABbWEaNDmGvLjdzfrQMLNQvZhyxmTgkZDTlYW8PGQg9UHd25u4SzGCa/QGecvyFPCAkQkMil+fj50cDBw+iGbNm0ozZs2j8lxOpZauPqfb771OjJk0puFZt8uI4DfWjbDga+ZjwcO3v3r3HdhkemuWBh7ZAdsGeCbhs2TI2CWdMd94caSMFES5TpiwPKH8x1Q8OwiBdvXSZnYMIblysXMOgY7YQ6fiKlSpSVgSa/Jwm9JKc5Geg5iKZsJpTgffEBrFOtwSsIJoTOpcaN29K7h4eMji16tShufND0/JicGU1iQBQJjwvZ7aj+gUYkGrsPk8HfjZ7juzyPiQb6qhixYrU/KMWVKFyBfLw9KCChQtR0xYfUYlSpURLgEGh4rHoA/bs8qVL4kzp26ABDB3NavUqaw6kpJBIxRqNv4N0rIzGYro4xeRuoxHgdgSfCNCSk1JExUH8nbI5CVGRki/JH8wY6gGiYC0AdLFGIADE0+ZgLKF8hfI0Z+5cWr5qpXzmL/iOKuiW74JoeqAtGGzYMRAIBAPQThjzNK5h4B6kQwsT8B0f2K78gflFGxQuUlgm/Nq0bUP16tWTXBsGGUlajAX6giJRryVAw0THRAux4AFOnTJVYjetXRkB5UFitTZpSEegwkWLkK+/XzodD46Ho4DtJYoJh8FFYVlYnSB2woA1b95cVI95sIkOmXM71ADWo2UGDBhWDcEhgLurh9GmGaUYwF9kIpCdwEBA4oHnUc8k4w6gDXgOg1uEYz6tTfirbx/qgqternw58mVVWI4Zowx/x3XtOeTbkMRFWfqBBPAM6sd1xJaYrFuyZLFky6Fu9QTQCAJViuB+/br1tHTpUvrj5ElZ8YpyhCFMZQuQpq9QoSL9ef5CGqfC4GMpFrgzbd01t8vB3kEGG6hZuxYb6EAW7cuymD4zXjF2KrMnMgfefDGkxu+QZBhoLEvWpAMZbyRqNWBAwNUgZmbAIGMcIJHYIH3vzl1R3+fPnaMotofIs7l7uMts8F4khtnGaRoBfUMdqBdqsVad2jJZuWXTZjp84BA1atpEtowi+IZ3iQAYBxdi+fN5tleI9zD9gj6MHTeOypctk16CgJq1gqUAvQjj3/E8ABoQBGLxPNxsAJyCiSmNOzKCxmEZxTuvAk8PL1FfGsA0UENgFm1wAFuWaPP2QAgsOSiWAAatwOr2/XofSHIXbj7SO0OHD6ep076iDh07UIECBSWYNwekC44VVqdi+Vcj9hgjIiNo2uTJ1LVTJ+rYvj1169yZhg8dSosWLpRMCZoJ9f+IvUXYORwL+pSdpZdaW5JdTuTGIHoaMLD6eAeUhkelnwtp2rQpq0d/idwzAsrBejaoojcFmIOH3fSNB4MHHPNTMP6A5vJjgEEwDUbmSJFnXxV4B9tXmrVoQVWqVqXP+veTpcBYy1CjRg3q1qObbMWBqtKAf4PBMR8EBl6xciXtZFuUg80BviPTD8cD7cS6CEz/43lZ5QqVxkyAKZNixUuQq7vrywTC8SuVKlaSmMESwJGgtH5nNwDDilgGyEiK0GHMM0WzeL8poP81aBKCjru6uIpLjs4CmOvRB96QHAze3j17jMurXhFQXlWrVaVv2bvs3aePnH6ildmocSN2JtrKYGsaB/VAfV1gtYX9vJUrVZJ2wVlC/ciigDCQMnNpxn20u32HDuz215ZrFuW9FtuUrFmzpeMMPSBNOZxzmL4ZgcFv0KCBJD+xajRjICrSW5HXA2IeSIY2SKgX6RjsXULdmtqFdOOjPQfgvTt379DzV1xSpofYZFNRqBNAcnTAwIE8mHWEKMigYNDxwZrzVSw9F5lQUI2WFvmngduIdoLIdT74QE7yggBA01gkUJlyZalosSDLtoILwkIMS3My2JNTgV31OJaSjACim2ceXgc5mAD6SB7zS2gn1thpm5sBiY3Ys0u3HoHbDeP9xirWAl8hFvySbQt2YiDUEJvEbQNBQSio1PDw8HQ2XQ/0A8T1Y/MwbsIEltLewmiAEFv+ZQYkTxFZg2P0HCjgTkKX37//wHThBdCoTl26yEBZmhNBhciBma/UeR0gztDDymBNF85dEKdAbxPxb3c3N7GXGqC24aFpavBtAQvgZ86eRRMmTZI1eeg7mBCSpqkyjKP2wbQObDzGAsxVp25d6tX7U/q41ccys6CHRQIBiNyxuMNcilApDDXS7paAGGLU6NEyb2Nux9A46GAM3JtCPDhuA4C2oI7Lly/KwGuqB8DAaKttcB3Oi5ePj+yl9fDw0LkZbwdQvZ27dKZFS5ZQ3wH9ZZUqbB2IpXmukCIZA1aNkBjEWT0+7UXTZ86gVq1bW2ScDAlUiAPFmsE1Las5BjgElVlCk6aNJX0Sw6oEjcIA4dmE+ARytHdMWzTyJnjGBhdE0YiBcnEiI05n1AN6Hyc0IpuAQUKsNHHSl+J9ARa01VuBD4cfQ4cNo0WLF9FIZtQ27dpSy9at6COWDizW79mrJw0bOYJmzZktS4GHjxiR+XhwAJrhFsgjhw6pIvkLqFw+vmnbCwP54+nqrjp16KC446YnX8aDBw9Vn169lZ+Xt/Lz9JKthvU++EBtXL9BRT+PNj31+li7Zq2cv5CHP2gPtk76e3qrQQMGKlYbpqeMWLNmjXJ3cVPeHjnVt99+a7r63wVLj4wTM6u0j22w6c5fI9NzEoAy7CbCq9C2gYBrsY8Gaqpc+Qovzcvr4emZkyZPmyKZ4uwclSPFHzpvHn3YsEG6rPPrIiXFNKlokiC0ydXdjZ6bYgs9igUFUY2aNehTNrwdO3Y0Xf3vAp4j0lPIsMC5gT16LWQmQcCZ06flRHhIQm5fP+Xl5qEG9Ouv2FsxPWEZrNrkL3tN6vz5C2mco11/U6xYvkI2GufxD0iT6upVq6m+vfsojjdMT71AdHS0StF+iuBv1v3fxl9KEIBzBrp37y6GDslQSAC2yEtckAk0G4GcFrbsa5yjXX9TpLIEcdvl3/iL5GX16saNY5aMLCbc0rIgf7Pu/wVeSd4wczoyJIRmfTuHpv5nmgz6/wpgEpAHhDYGhlYUVKy4uLf61M67glciEFzYPp/1lW0Urq5v7iK/LUAORHqYQNh4Vbfem52U9U/Aa1qs/z1kEo6BbEDVatVowODBkjV4V/GPI5Cbu4fEZpjuGM7xhHlO8F3DP45AQUFFqV379jRyVIgsFQPedlbg/xLeyk8D/LeB7MRrxxP/QOAwpX9kL/8NxNHwzvQUXh3WDmhJyXcFr0QgdBgDoH0AGRD9XAsD1/CsNkDaM9oHSUtsANbe08rTyteuacBz5oON75hz0V9H6v7I4SNyPOaIYcNp6+YtaXUACLL1U/iW6rUE8/vmz6Lc+Lj4dG1BvfAw8RfPa+3AM/i39omPjUs7oRjPaWXju768v7RB2FF37tx5KlSkkBzlgjQ+FqljBf/27TuodatW4knhF0/u3L4ta+iwLf+9qlXo8uUrsumKuyYDdOvWbcLpwSGjR5Ofn79s9ML8PA5Gyp8/v8zPh928SYUKFZJ1d0uXLJbd0thtrQE7LObMnEX1GzSgho0byuzsvLmhNGPGdG4rt8/aILvsfvzpJ1lt+oTb/MMPP8jcS7/+/WQKAlvzn0ZEyupTzByXLl1a8ot6YBA3b9ok9ZcpU0Ym1bAQJH9goGxOBnbt2EnLli6ltu0/oerVq4vq3bh+A+3YuZNGsIeJd7CXtVGjRnTqj1N04sTv0l5M+9+4fkP+IpuNbAim0rHcYM+ePXIWEXKY4eHhxgP9kHHVwA1Lly9bumSJCvDzU0uWLlUtmzdXHdu3l+vfzZuvvDw81aZNm9TZM2fUZ336qCoVKqkAbx+VJyCXWr5smWr9cSuV1c5BDstDNts9h7Nq3qSpOnb0qOr0SXtVMqiYCsydVzlnc1ID+vdX3FlVpGAhdWDffjl8Dz8/0KxxE/X8ufFU4ISEBDV08OfK3sog+biVK1ZItrhnjx6S4f5p0SI1JiRE6lu3dp1KTExSfXr3ljb07NZdxcXGqpnTZ6gypUpLPWhTUJGi6qLupw00RD6NVHVqBquPmjaXOnDqcZlSpdThQ4fl/rOoKNW+bTtlQ1ZS1q6du+R6x08+UZXKlpfDBBf/9JOUv337dlWLy8pm75h2gKCbi4vqwGO5dcsWVYLHYe6cOfJ+546dVHF+5+bNm8gjhhg2b94sHChz6qkptHvXbjp96rRwCHDp4iVKSkikHMzR2AyFfasQYe4Ac2UsPXrwkObPmyebaq9fuyqHAI4KCaHg4GD5nbnJX02VWUJE/527dqVFixdLFnzPnr2ykxxnzmHuCIsfkb7BYn1wOM5WwGILTBnHRBvnleaFzmOOXUZ169UTScDxM5hOLlq0qEwTQxJwyhZ2naNOSMByfr5YieL0+dAhsojkwIH9sn4P7alQsRL1/LSXbPwyB9b9YXUNzm7FQYVYG3g77CZLpHH6eurUqbRn9y5ZUoXDNqZ/841Mp6OtAblzyYwupDeFbSKC6yHDhtK4ieNlog7rE4YMHUo4aQwHIEKr4JwGqG4slZblxk+MS6YNWD89ZdIk+uPkHzw4D6l/v340dcpksRf4YFEd1j3jdECkyzFgOPABg4n/7t27K6cxzpw1iwoWLiyVV2Vxx1oyLKbASpgSJUvKujKUgakGOaCIda6Pny/14vuTpkyhKu+9x8PCw8blXrx0UQ6xABGw2wHEOnTwEE3ldlauXInm//i97KSGmsXJhVkcs1BEZCQNHjiI9u/bLyttChYqSHv37pFlXkWLBskvtGA6IoGZDAnUhjywEyZNpN69e8tknjmQDMb6itjYGFq5cgVdZcYEge35On5ded6cudS0WXNa8MP3om5P8fidPnVKVthqXiaWUmEmF0nc999/n/r07SuHbGBc/Xz9ZDwxDjih5EZYmDAnrmFCUo67sTGQAT9WAY7YwtyG/ai4iU7iXOxw5gCsTsnJ0Tu2fdiwnoa9GDxgAK35dTUPoJ3oUuzbacd6GFPZrI74vReL2EFIbVsIlrgC2A2NxuPgv7FjxlDot3Pluj2Xh0X5OLVkYL8BsoYMnUEbVi5fLo3HFnkclFSqZClZE3eV7QLsBRa240dAqlR9T9avIXEKu4jd6Nivgx+jAmSbJ7eJ1SMNGTxYfsgwI9QIriHbU1YuXymH5mKqHG1Y9OOP5JfLnz4bOECOeylZvIRMb2OlKNa2QcNgTCFFOJYMYwZAc2A9IcYYW3oASAmWWmGZ8qc9e9IlFgi4C/hJHiwZMeDAcmw92bJlM23YsF4GFKf8/siGdfu2beIk+Pn5kKurCxdmJxTHoNzHGTg8CNgSiUEE12AdAgweVnfq3V1kv7GWDl4PoGWd8bcAqyIvHy/5Dq6FBELMIbkgZGpyiuyTvcrqEwdLQJWBcDhEUMrj3mCNBNqNAcCW/eNHjopXVKVKFTl+Er9BNH9eqDgq2DSNe0gAY8G8bSbrxHH26sfsBGFLDs4NAqNhlwPUkbeXNzmz5EGtHZNzjYxrH3A6FsYGS35RN5agQWVpwBIxGWPTWGB1FCb0sHQZG8WwJAzqF1t90F4DvJLg2rVkc+yiHxcJcbC27Bx7S7NnzBAVEViggCytTUpMkNnVj1u3IpxwBYBLQQhsstKc0DkzZlLnTp1kuzqAKQHce/o0SqYLwGVoILgR20vq1zOeygGiJnD5sAn/+fprWVobHRstagUHbuD8UHYmiB0S+uXnn0UFFmb7Ay4EsPw4Pj6BPmfJwK8c4+ivNp+0lbp37NghS2rBFIiXsDi/dZs2MvObEcB0Xbt3kx/1QNsww1ywYAHKy2P2+/Hj1L/PZ3KMKDsBhDOPQFAccYN2jhs7hrZu2SoMjX5r0DLxOAARwHhA9aKuseO/ENULW5TI/QADyhbI1m3aUlCxYqJyMNht27ennOz2yTY+pjZOhQJ3I2uM52Fj3qtWlf9t3KiLTs9hG7R18yap9OjRo7JgHJ0QWBnPIMX8DT5QFXArsaVj4oQJ9CurS0DO9uRnYUhxmDqWbz1jewVCDmEjP56fhZOCM1bhQFSvWZOq16gu+40wgE2aNaN58+fJIGHbPt7DdHc+bn8kG11INlQM2gA1OoHLizKpn4yAI2Pw4yHYrwTHB/ZrwpcTaTAzARyOdWvXyhjAcSlbrizbow/lJN+1q9fKqftYxI+toxqwnQ3Pp6QaJQj7nTC22VgoPvigruzyg71GqAKiWQ8cOLCLf4C/f5EiRUSHwtCPGTNaOPwQV4CBxYnyOOY4d57csi75ff4OsbzAIon3atepTceOHhfJgMps1KQJ9e33GTXhvzCQ8P6wlgFrmXPlysWqyl3iHqi+ANbxdbm8XOz5QH35BfhTDR50/IgTbBaMP5wQ7NspV6E8PWLRh0qt/2F9mUTEO4hlsN0DS75wimL1GjWkfKgjrPbBqVzQBN1Zx9dgombnuA2xEpyAyqwGNZVrDhD9G5bk7Vu3UtMWzakTe6V4FgyG8bh1+5YsA2vJahBeGrap5GFzAdVahxmsVds2suUTZ5Ri3xMGHAexgyjdundnDy6ntDEgIJdsc6nEDlBsnDHews8sFClaNP2vn0RERCq2OfJv5jY1/osvVI/u3S3GCUBkZGTa4eGY+8eaALYH8l0PlkqJYSyBuSnDdQpY98BEkh960oD62MC+tIInI6z+5VflwXEH1lHoDypHncnJma+wYSdJtWndRpUqUVIdP37cdNUIvI/+o32ZtQVtRz+0PiLO1PfHHIi52FOWX27hECKEIsLDDzGR1IkTJxR7G/IQCsMno8JQCFNZnT9/Pl3jtPcAfcCrXde+mwPP4oNy8dE/h39r9/Rtyaw8QLuPE+TbtGqd7nf20GYwoJ5A+npRHwYVfzkmUxcuXEi7pw04gGt4Rg+tXu2e1nb81V9DOfirf0cPfAeBrEuWLNll0sQv/RfMX8DexlMRe7iAOFUEbnbOnB6yEZc7JSLK79GihYvk91OxOBxiCu8GrjDOJUjm5xAvrF2zRuwVTpEKCzPe4waJAwJDCePIDRf3dOfO3fKjHdjFd4Q9MGzEgjtsbbCRo1mOHj4i5/XA0EPNog4cyYJclpu7m3hFAGwMd0y2LN64dk1STzDwDRs3SjtkCW3A777OZdceKgXtwfPLly6VeAiHDTLj0ZIlS2SzVRQb+BMnT4hqhlpnSRKXGzsXEBvBQYAXDEcF5WBDFpwCeG7wgrExa/NmnNmaJA7WTu4DjhzduPE3ca9xXiq8Yhwvg9WpCG7D2MkADbiM3dYuzs5dkpNS/PHDsjhZCoYZXtKSn5aIkwCDt5D9/kULfxKdnIcHaNb06UyUvHJeANxnPNf/s360Ye16CdQOHzpM8+bNo4aNGtGaNatp+OdDaRM7EDj1Cvk4rNzHLvC5334rBAwNnSuDBtcZQSVyVCuWr6DiHODO+Pob+i40VPbY4CBAxFnjx34hsQjsG/aDwuuBQ4DzutFGHNI+Z85sCb5hE2EDNOB3hYYMHEQ1a9emeqznQdyFP/xIISNHSuCLRfAIimexBwtHBZkVxEvVq1WnACYS4sP53N6G7DGCAGNHj2Yb/YHswBvQfwAt4vAEO+7CmVj4iZ+f2duE8wVvFUkBHD67ds1atmUGKs72cuyYsdzWOeJi5wrILYehz58/X7I50bExuw3wauI5Ur/CxIHhfcwRLDwl/Bsr7bErDEHdU47sx44OoQvnL4jbjbNIsZof29bPMpcgO4C0Cb6DG4PZGMOQ4lj8ZJaG/uwew52f/OWXhMMAER/gxEMEtaHseVWrXkMO4xswqL+cEYeTEO/cuU3TZ82gFi1bki8TJ2RMCBPXgw1/kiQxu3TrKgOOw8uR4kEkj6OcMVjIXoRwEAwG0wDpWbt6DRUoVIgGDhogcRNSXatWraQvp0zmvoeLRDx4cJ/u37nLTPO9xIZw/U+fPiVlIMa5zUz2Xeg8qRtLkdF/lI0F/JACrLPGMaHfTP9GlvV25JADyVRkVUYwAeCkDGSi+/r60ckTJ2QT9uhxY2RjAJsaafuYL8ZJqsyAH5o9ymrlGXMmsq5QS0jh4NAkAJlqHDDRo1dPiZDRQCiUbdyxPKyKqlSpLC5hAnP9GRZvcLI1u73YeIyffcERk3CJz/CgYeMSgjdkfOGeenl5CqfJ2rmgoqJGoVJQh5+vDy3+6SeJxktiSzwHrYjImzZryh3uLAMCtYKdbMe4/QuZc7HdEAfqITQAkZGt1ntoUKkIghED5cjhLPVBemowc3Tt1k2C17NnztJdJg7OtfuZXfHLFy/LoJ8/c07ylY+YgVEvXH2opmzcvpMnToqni0N1EelAUyAgLsKxW072+KJMGw3g5ZUoUVx20iNuRHswJtg0jOy6g72dfMeeIuT35KeykxJSZKCSEpJo6dJl4l6DSFhsCDUGl/Ucc8jMmbNkyRUWpEOX5mU3FkTcwvoVIo00EGIpLLpHAIhYaD3rauQSnFjXlmM3Eo1Gjq7FRx+J2jzN5SLOAdDoOA6E4erj0HNntgXg9t9YV+OXH6HGIB0AiIPIHuoPOwW8mZhI+2NtHH5UA/tpA/MFii3TAzakPNtY2BHYyLCbYRKDYIpk2uQpcpAuGBIn75dltxhJ15KsBTD4J/84mXYcAfKGyJqULFVa7uFUFTAa4ivY8Xlz50oMhCkMBPiwlRrAwLDpODccAXxiYhLHaYGyORl2GUyDfVYINxCkG9w83GQvEBKHsXGx5OXpRbnz5qGzMHYcgyCaxxFbUfwZOnwYFSpcSPJPHTt3or79P6O7zO3FixUnR3sHMdzsq7Dq6SIBIVI0JUqVYBWXyoHjKXLM4ihxVu++feSHoGBIYcMAB74HhwNcCglAXADm2LVrp0TjiPghTXAE8FME6OS69esl892SVaCPt48YfcypFOEYCnNRIKI5evTsIVs8x48dR9f4mUms2pBCmjB+vGxaq1q1qjhD2OWG3XPtPmknAfB9jslgm7I5ZadOXTpTv4EDJP8IOwsDf5jvbWSVB+bZtWuX5AVRDrQDftRDA1JZ7uzYZHFwFNsYxHVeRurs7n2Jh4KCiknGA8fugHlw2MQRuJwA3E+uQF2+dFl+khnu5M2bt1TxokFq3txQeQaA/6+9k8DvxMcnKBZzdfLkSbmG9yuVr6h+5RgE7iTmf/CLkSgfa7WBpxzPcDQv7jrAjoZiUVcsJer69etyDe4/XNyHDx+qC+zSw/VkNat27dipOIhWHOHLNTx3YP+BtN0W7L0pdjg4pguX7+aIj4vn8i5IWQDKWblylfxF/3lMJK7TgJ0a2D2xY/t2cbuZiUx3lLp165YaPGiwOsjjdejQIbWP670ZdjMtLGDjL3NbGuLiYmX+DP0E7ty+o9hTVY859gHYvqmD3BcWDozxaCt2DfczlStwR1Pg0Sj+D/pXA1zHkcOGS/4NWWtwCDgDgEsL4D3tGgCdun3bdtkM68TqSXODcYKJdlIJnpf6WDrwXbMV2j3UYx7h45p5XXge1/DBv1FeWln8b6ag/FsPrQzz5wGtXu0egOdhL3Dd/B6AfmHM9OXoy8ZffAcyqhulQUWavlvxfQMz5ngrVkvBHAu488Mv98SExyzeHjpX9a+ASmAQYTegU98FwKVHfywhs3tvChAoLi7uzP8DR11ah5UPh+Y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 name="Picture 11">
            <a:extLst>
              <a:ext uri="{FF2B5EF4-FFF2-40B4-BE49-F238E27FC236}">
                <a16:creationId xmlns:a16="http://schemas.microsoft.com/office/drawing/2014/main" id="{04E8FEA1-A38E-5405-B237-39EF68CE9988}"/>
              </a:ext>
            </a:extLst>
          </p:cNvPr>
          <p:cNvPicPr>
            <a:picLocks noChangeAspect="1"/>
          </p:cNvPicPr>
          <p:nvPr/>
        </p:nvPicPr>
        <p:blipFill>
          <a:blip r:embed="rId2"/>
          <a:stretch>
            <a:fillRect/>
          </a:stretch>
        </p:blipFill>
        <p:spPr>
          <a:xfrm>
            <a:off x="6426200" y="1397838"/>
            <a:ext cx="4885266" cy="36813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8" descr="Logo&#10;&#10;Description automatically generated">
            <a:extLst>
              <a:ext uri="{FF2B5EF4-FFF2-40B4-BE49-F238E27FC236}">
                <a16:creationId xmlns:a16="http://schemas.microsoft.com/office/drawing/2014/main" id="{F49BB142-C1BB-5926-6405-E1DF7FA9E9D0}"/>
              </a:ext>
            </a:extLst>
          </p:cNvPr>
          <p:cNvPicPr>
            <a:picLocks noChangeAspect="1"/>
          </p:cNvPicPr>
          <p:nvPr/>
        </p:nvPicPr>
        <p:blipFill>
          <a:blip r:embed="rId3"/>
          <a:stretch>
            <a:fillRect/>
          </a:stretch>
        </p:blipFill>
        <p:spPr>
          <a:xfrm>
            <a:off x="1273835" y="160134"/>
            <a:ext cx="3059501" cy="1088713"/>
          </a:xfrm>
          <a:prstGeom prst="rect">
            <a:avLst/>
          </a:prstGeom>
        </p:spPr>
      </p:pic>
    </p:spTree>
    <p:extLst>
      <p:ext uri="{BB962C8B-B14F-4D97-AF65-F5344CB8AC3E}">
        <p14:creationId xmlns:p14="http://schemas.microsoft.com/office/powerpoint/2010/main" val="1895386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2640"/>
            <a:ext cx="9276080" cy="1081934"/>
          </a:xfrm>
        </p:spPr>
        <p:txBody>
          <a:bodyPr/>
          <a:lstStyle/>
          <a:p>
            <a:r>
              <a:rPr lang="en-AU">
                <a:latin typeface="Arial"/>
                <a:cs typeface="Arial"/>
              </a:rPr>
              <a:t>What is Youth Parliament?</a:t>
            </a:r>
          </a:p>
        </p:txBody>
      </p:sp>
      <p:sp>
        <p:nvSpPr>
          <p:cNvPr id="4" name="Date Placeholder 3"/>
          <p:cNvSpPr>
            <a:spLocks noGrp="1"/>
          </p:cNvSpPr>
          <p:nvPr>
            <p:ph type="dt" sz="half" idx="10"/>
          </p:nvPr>
        </p:nvSpPr>
        <p:spPr/>
        <p:txBody>
          <a:bodyPr/>
          <a:lstStyle/>
          <a:p>
            <a:fld id="{CBA41F2C-B7E6-4B69-8683-B16B493B3101}" type="datetime1">
              <a:rPr lang="en-AU" smtClean="0"/>
              <a:t>20/04/2023</a:t>
            </a:fld>
            <a:endParaRPr lang="en-AU"/>
          </a:p>
        </p:txBody>
      </p:sp>
      <p:sp>
        <p:nvSpPr>
          <p:cNvPr id="5" name="Slide Number Placeholder 4"/>
          <p:cNvSpPr>
            <a:spLocks noGrp="1"/>
          </p:cNvSpPr>
          <p:nvPr>
            <p:ph type="sldNum" sz="quarter" idx="12"/>
          </p:nvPr>
        </p:nvSpPr>
        <p:spPr/>
        <p:txBody>
          <a:bodyPr/>
          <a:lstStyle/>
          <a:p>
            <a:fld id="{7709EDB2-D7C6-4A98-A8A0-29537373B2A4}" type="slidenum">
              <a:rPr lang="en-AU" smtClean="0"/>
              <a:t>2</a:t>
            </a:fld>
            <a:endParaRPr lang="en-AU"/>
          </a:p>
        </p:txBody>
      </p:sp>
      <p:sp>
        <p:nvSpPr>
          <p:cNvPr id="8" name="Content Placeholder 7">
            <a:extLst>
              <a:ext uri="{FF2B5EF4-FFF2-40B4-BE49-F238E27FC236}">
                <a16:creationId xmlns:a16="http://schemas.microsoft.com/office/drawing/2014/main" id="{04AA6AC1-1BB8-E779-DCC2-D6B29C851ADB}"/>
              </a:ext>
            </a:extLst>
          </p:cNvPr>
          <p:cNvSpPr>
            <a:spLocks noGrp="1"/>
          </p:cNvSpPr>
          <p:nvPr>
            <p:ph idx="1"/>
          </p:nvPr>
        </p:nvSpPr>
        <p:spPr>
          <a:xfrm>
            <a:off x="1332523" y="1806087"/>
            <a:ext cx="6738816" cy="4351338"/>
          </a:xfrm>
        </p:spPr>
        <p:txBody>
          <a:bodyPr vert="horz" lIns="91440" tIns="45720" rIns="91440" bIns="45720" rtlCol="0" anchor="t">
            <a:normAutofit fontScale="92500" lnSpcReduction="10000"/>
          </a:bodyPr>
          <a:lstStyle/>
          <a:p>
            <a:r>
              <a:rPr lang="en-US" sz="2400" dirty="0">
                <a:latin typeface="Arial"/>
                <a:cs typeface="Arial"/>
              </a:rPr>
              <a:t>Annual Residential program facilitated by the YMCA  for the last 35 years</a:t>
            </a:r>
            <a:endParaRPr lang="en-US" sz="2400" dirty="0"/>
          </a:p>
          <a:p>
            <a:pPr marL="0" indent="0">
              <a:buNone/>
            </a:pPr>
            <a:endParaRPr lang="en-US" sz="2400">
              <a:latin typeface="Arial"/>
              <a:cs typeface="Arial"/>
            </a:endParaRPr>
          </a:p>
          <a:p>
            <a:r>
              <a:rPr lang="en-US" sz="2400" dirty="0">
                <a:latin typeface="Arial"/>
                <a:cs typeface="Arial"/>
              </a:rPr>
              <a:t>Draws together 20 teams comprised of 6 young people aged 16-25 from across Victorian </a:t>
            </a:r>
            <a:r>
              <a:rPr lang="en-US" sz="2400" dirty="0">
                <a:latin typeface="Arial"/>
                <a:cs typeface="Calibri"/>
              </a:rPr>
              <a:t>local government, community </a:t>
            </a:r>
            <a:r>
              <a:rPr lang="en-US" sz="2400" dirty="0" err="1">
                <a:latin typeface="Arial"/>
                <a:cs typeface="Calibri"/>
              </a:rPr>
              <a:t>organisations</a:t>
            </a:r>
            <a:r>
              <a:rPr lang="en-US" sz="2400" dirty="0">
                <a:latin typeface="Arial"/>
                <a:cs typeface="Calibri"/>
              </a:rPr>
              <a:t>, and schools</a:t>
            </a:r>
          </a:p>
          <a:p>
            <a:pPr marL="0" indent="0">
              <a:buNone/>
            </a:pPr>
            <a:endParaRPr lang="en-US" sz="2400">
              <a:latin typeface="Arial"/>
              <a:cs typeface="Calibri"/>
            </a:endParaRPr>
          </a:p>
          <a:p>
            <a:r>
              <a:rPr lang="en-US" sz="2400" dirty="0">
                <a:latin typeface="Arial"/>
                <a:cs typeface="Arial"/>
              </a:rPr>
              <a:t>Advocate for issues that matter to young people</a:t>
            </a:r>
            <a:endParaRPr lang="en-US" sz="2400" dirty="0"/>
          </a:p>
          <a:p>
            <a:pPr marL="0" indent="0">
              <a:buNone/>
            </a:pPr>
            <a:endParaRPr lang="en-US" sz="2400">
              <a:latin typeface="Arial"/>
              <a:cs typeface="Arial"/>
            </a:endParaRPr>
          </a:p>
          <a:p>
            <a:r>
              <a:rPr lang="en-US" sz="2400" dirty="0">
                <a:latin typeface="Arial"/>
                <a:cs typeface="Calibri"/>
              </a:rPr>
              <a:t>During this time, 30 pieces of state legislation have originated in the Youth Parliament</a:t>
            </a:r>
          </a:p>
          <a:p>
            <a:endParaRPr lang="en-US" sz="1200">
              <a:latin typeface="Calibri"/>
              <a:cs typeface="Calibri"/>
            </a:endParaRPr>
          </a:p>
          <a:p>
            <a:endParaRPr lang="en-US" sz="1600"/>
          </a:p>
          <a:p>
            <a:pPr marL="0" indent="0">
              <a:buNone/>
            </a:pPr>
            <a:endParaRPr lang="en-GB"/>
          </a:p>
        </p:txBody>
      </p:sp>
      <p:pic>
        <p:nvPicPr>
          <p:cNvPr id="9" name="Picture 9">
            <a:extLst>
              <a:ext uri="{FF2B5EF4-FFF2-40B4-BE49-F238E27FC236}">
                <a16:creationId xmlns:a16="http://schemas.microsoft.com/office/drawing/2014/main" id="{3694C32E-D30F-9709-1B9C-3B1447791043}"/>
              </a:ext>
            </a:extLst>
          </p:cNvPr>
          <p:cNvPicPr>
            <a:picLocks noChangeAspect="1"/>
          </p:cNvPicPr>
          <p:nvPr/>
        </p:nvPicPr>
        <p:blipFill>
          <a:blip r:embed="rId3"/>
          <a:stretch>
            <a:fillRect/>
          </a:stretch>
        </p:blipFill>
        <p:spPr>
          <a:xfrm>
            <a:off x="8611117" y="1716971"/>
            <a:ext cx="2744637" cy="41400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8" descr="Logo&#10;&#10;Description automatically generated">
            <a:extLst>
              <a:ext uri="{FF2B5EF4-FFF2-40B4-BE49-F238E27FC236}">
                <a16:creationId xmlns:a16="http://schemas.microsoft.com/office/drawing/2014/main" id="{76C713AE-8B50-1050-BED4-5555770045F3}"/>
              </a:ext>
            </a:extLst>
          </p:cNvPr>
          <p:cNvPicPr>
            <a:picLocks noChangeAspect="1"/>
          </p:cNvPicPr>
          <p:nvPr/>
        </p:nvPicPr>
        <p:blipFill>
          <a:blip r:embed="rId4"/>
          <a:stretch>
            <a:fillRect/>
          </a:stretch>
        </p:blipFill>
        <p:spPr>
          <a:xfrm>
            <a:off x="8203721" y="145756"/>
            <a:ext cx="2585049" cy="916185"/>
          </a:xfrm>
          <a:prstGeom prst="rect">
            <a:avLst/>
          </a:prstGeom>
        </p:spPr>
      </p:pic>
    </p:spTree>
    <p:extLst>
      <p:ext uri="{BB962C8B-B14F-4D97-AF65-F5344CB8AC3E}">
        <p14:creationId xmlns:p14="http://schemas.microsoft.com/office/powerpoint/2010/main" val="2082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14FE4-BE1B-367C-19DA-BC9C3A0B0884}"/>
              </a:ext>
            </a:extLst>
          </p:cNvPr>
          <p:cNvSpPr>
            <a:spLocks noGrp="1"/>
          </p:cNvSpPr>
          <p:nvPr>
            <p:ph type="title"/>
          </p:nvPr>
        </p:nvSpPr>
        <p:spPr/>
        <p:txBody>
          <a:bodyPr>
            <a:normAutofit fontScale="90000"/>
          </a:bodyPr>
          <a:lstStyle/>
          <a:p>
            <a:r>
              <a:rPr lang="en-GB">
                <a:latin typeface="Arial"/>
                <a:cs typeface="Arial"/>
              </a:rPr>
              <a:t>Whitehorse Youth Parliament Members</a:t>
            </a:r>
            <a:endParaRPr lang="en-GB"/>
          </a:p>
        </p:txBody>
      </p:sp>
      <p:sp>
        <p:nvSpPr>
          <p:cNvPr id="3" name="Content Placeholder 2">
            <a:extLst>
              <a:ext uri="{FF2B5EF4-FFF2-40B4-BE49-F238E27FC236}">
                <a16:creationId xmlns:a16="http://schemas.microsoft.com/office/drawing/2014/main" id="{A8F55E5D-9FC6-EA30-0DE6-D76FE5985B1A}"/>
              </a:ext>
            </a:extLst>
          </p:cNvPr>
          <p:cNvSpPr>
            <a:spLocks noGrp="1"/>
          </p:cNvSpPr>
          <p:nvPr>
            <p:ph idx="1"/>
          </p:nvPr>
        </p:nvSpPr>
        <p:spPr>
          <a:xfrm>
            <a:off x="1163551" y="2018874"/>
            <a:ext cx="2870692" cy="4103116"/>
          </a:xfrm>
        </p:spPr>
        <p:txBody>
          <a:bodyPr vert="horz" lIns="91440" tIns="45720" rIns="91440" bIns="45720" rtlCol="0" anchor="t">
            <a:normAutofit/>
          </a:bodyPr>
          <a:lstStyle/>
          <a:p>
            <a:pPr marL="0" indent="0">
              <a:buNone/>
            </a:pPr>
            <a:r>
              <a:rPr lang="en-GB" sz="2400" b="1">
                <a:latin typeface="Arial"/>
                <a:cs typeface="Arial"/>
              </a:rPr>
              <a:t>Amy Bai</a:t>
            </a:r>
            <a:endParaRPr lang="en-US" sz="2400" b="1"/>
          </a:p>
          <a:p>
            <a:pPr marL="0" indent="0">
              <a:buNone/>
            </a:pPr>
            <a:r>
              <a:rPr lang="en-GB" sz="2400">
                <a:latin typeface="Arial"/>
                <a:cs typeface="Arial"/>
              </a:rPr>
              <a:t>Age 16 </a:t>
            </a:r>
          </a:p>
          <a:p>
            <a:pPr marL="0" indent="0">
              <a:buNone/>
            </a:pPr>
            <a:endParaRPr lang="en-GB" sz="2400"/>
          </a:p>
          <a:p>
            <a:pPr marL="0" indent="0">
              <a:buNone/>
            </a:pPr>
            <a:r>
              <a:rPr lang="en-GB" sz="2400" b="1">
                <a:latin typeface="Arial"/>
                <a:cs typeface="Arial"/>
              </a:rPr>
              <a:t>Aakarsh Kumur</a:t>
            </a:r>
            <a:endParaRPr lang="en-GB" sz="2400" b="1"/>
          </a:p>
          <a:p>
            <a:pPr marL="0" indent="0">
              <a:buNone/>
            </a:pPr>
            <a:r>
              <a:rPr lang="en-GB" sz="2400">
                <a:latin typeface="Arial"/>
                <a:cs typeface="Arial"/>
              </a:rPr>
              <a:t>Age 17</a:t>
            </a:r>
          </a:p>
          <a:p>
            <a:pPr marL="0" indent="0">
              <a:buNone/>
            </a:pPr>
            <a:endParaRPr lang="en-GB" sz="2400">
              <a:latin typeface="Arial"/>
              <a:cs typeface="Arial"/>
            </a:endParaRPr>
          </a:p>
          <a:p>
            <a:pPr marL="0" indent="0">
              <a:buNone/>
            </a:pPr>
            <a:r>
              <a:rPr lang="en-GB" sz="2400" b="1">
                <a:latin typeface="Arial"/>
                <a:cs typeface="Arial"/>
              </a:rPr>
              <a:t>Yuting Wang</a:t>
            </a:r>
            <a:endParaRPr lang="en-US" sz="2400">
              <a:latin typeface="Arial"/>
              <a:cs typeface="Arial"/>
            </a:endParaRPr>
          </a:p>
          <a:p>
            <a:pPr marL="0" indent="0">
              <a:buNone/>
            </a:pPr>
            <a:r>
              <a:rPr lang="en-GB" sz="2400">
                <a:latin typeface="Arial"/>
                <a:cs typeface="Arial"/>
              </a:rPr>
              <a:t>Age 17</a:t>
            </a:r>
            <a:endParaRPr lang="en-GB" sz="2400"/>
          </a:p>
          <a:p>
            <a:pPr marL="0" indent="0" algn="ctr">
              <a:buNone/>
            </a:pPr>
            <a:endParaRPr lang="en-GB" sz="2400"/>
          </a:p>
          <a:p>
            <a:pPr marL="0" indent="0">
              <a:buNone/>
            </a:pPr>
            <a:endParaRPr lang="en-GB" sz="2000"/>
          </a:p>
          <a:p>
            <a:pPr marL="0" indent="0">
              <a:buNone/>
            </a:pPr>
            <a:endParaRPr lang="en-GB" sz="2000"/>
          </a:p>
        </p:txBody>
      </p:sp>
      <p:sp>
        <p:nvSpPr>
          <p:cNvPr id="4" name="Date Placeholder 3">
            <a:extLst>
              <a:ext uri="{FF2B5EF4-FFF2-40B4-BE49-F238E27FC236}">
                <a16:creationId xmlns:a16="http://schemas.microsoft.com/office/drawing/2014/main" id="{E875707E-64E4-068D-35D2-D96FC8AB1943}"/>
              </a:ext>
            </a:extLst>
          </p:cNvPr>
          <p:cNvSpPr>
            <a:spLocks noGrp="1"/>
          </p:cNvSpPr>
          <p:nvPr>
            <p:ph type="dt" sz="half" idx="10"/>
          </p:nvPr>
        </p:nvSpPr>
        <p:spPr/>
        <p:txBody>
          <a:bodyPr/>
          <a:lstStyle/>
          <a:p>
            <a:fld id="{CBA41F2C-B7E6-4B69-8683-B16B493B3101}" type="datetime1">
              <a:rPr lang="en-AU" smtClean="0"/>
              <a:t>20/04/2023</a:t>
            </a:fld>
            <a:endParaRPr lang="en-AU"/>
          </a:p>
        </p:txBody>
      </p:sp>
      <p:sp>
        <p:nvSpPr>
          <p:cNvPr id="5" name="Slide Number Placeholder 4">
            <a:extLst>
              <a:ext uri="{FF2B5EF4-FFF2-40B4-BE49-F238E27FC236}">
                <a16:creationId xmlns:a16="http://schemas.microsoft.com/office/drawing/2014/main" id="{A411C592-C210-79DB-6AE9-BFB0040DA161}"/>
              </a:ext>
            </a:extLst>
          </p:cNvPr>
          <p:cNvSpPr>
            <a:spLocks noGrp="1"/>
          </p:cNvSpPr>
          <p:nvPr>
            <p:ph type="sldNum" sz="quarter" idx="12"/>
          </p:nvPr>
        </p:nvSpPr>
        <p:spPr/>
        <p:txBody>
          <a:bodyPr/>
          <a:lstStyle/>
          <a:p>
            <a:fld id="{7709EDB2-D7C6-4A98-A8A0-29537373B2A4}" type="slidenum">
              <a:rPr lang="en-AU" smtClean="0"/>
              <a:t>3</a:t>
            </a:fld>
            <a:endParaRPr lang="en-AU"/>
          </a:p>
        </p:txBody>
      </p:sp>
      <p:sp>
        <p:nvSpPr>
          <p:cNvPr id="10" name="Content Placeholder 2">
            <a:extLst>
              <a:ext uri="{FF2B5EF4-FFF2-40B4-BE49-F238E27FC236}">
                <a16:creationId xmlns:a16="http://schemas.microsoft.com/office/drawing/2014/main" id="{CC2C6C74-60B2-C5B6-C683-C22D6BD1907D}"/>
              </a:ext>
            </a:extLst>
          </p:cNvPr>
          <p:cNvSpPr txBox="1">
            <a:spLocks/>
          </p:cNvSpPr>
          <p:nvPr/>
        </p:nvSpPr>
        <p:spPr>
          <a:xfrm>
            <a:off x="3298334" y="1933413"/>
            <a:ext cx="3314700" cy="43401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2400" b="1">
              <a:latin typeface="Arial"/>
              <a:cs typeface="Arial"/>
            </a:endParaRPr>
          </a:p>
          <a:p>
            <a:pPr marL="0" indent="0" algn="ctr">
              <a:buFont typeface="Arial" panose="020B0604020202020204" pitchFamily="34" charset="0"/>
              <a:buNone/>
            </a:pPr>
            <a:endParaRPr lang="en-GB" sz="2400"/>
          </a:p>
          <a:p>
            <a:pPr marL="0" indent="0" algn="ctr">
              <a:buFont typeface="Arial" panose="020B0604020202020204" pitchFamily="34" charset="0"/>
              <a:buNone/>
            </a:pPr>
            <a:endParaRPr lang="en-GB" sz="2400"/>
          </a:p>
          <a:p>
            <a:pPr marL="0" indent="0" algn="ctr">
              <a:buNone/>
            </a:pPr>
            <a:endParaRPr lang="en-GB" sz="2400" b="1"/>
          </a:p>
          <a:p>
            <a:pPr marL="0" indent="0" algn="ctr">
              <a:buNone/>
            </a:pPr>
            <a:endParaRPr lang="en-GB" sz="2400"/>
          </a:p>
          <a:p>
            <a:pPr marL="0" indent="0">
              <a:buNone/>
            </a:pPr>
            <a:endParaRPr lang="en-GB" sz="2000"/>
          </a:p>
          <a:p>
            <a:pPr marL="0" indent="0">
              <a:buNone/>
            </a:pPr>
            <a:endParaRPr lang="en-GB" sz="2000"/>
          </a:p>
        </p:txBody>
      </p:sp>
      <p:sp>
        <p:nvSpPr>
          <p:cNvPr id="13" name="Content Placeholder 2">
            <a:extLst>
              <a:ext uri="{FF2B5EF4-FFF2-40B4-BE49-F238E27FC236}">
                <a16:creationId xmlns:a16="http://schemas.microsoft.com/office/drawing/2014/main" id="{0BF93D55-D4B7-DC20-F5CB-1EF57FE1E417}"/>
              </a:ext>
            </a:extLst>
          </p:cNvPr>
          <p:cNvSpPr txBox="1">
            <a:spLocks/>
          </p:cNvSpPr>
          <p:nvPr/>
        </p:nvSpPr>
        <p:spPr>
          <a:xfrm>
            <a:off x="4116364" y="1931298"/>
            <a:ext cx="2679982" cy="40840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err="1">
                <a:latin typeface="Arial"/>
                <a:cs typeface="Arial"/>
              </a:rPr>
              <a:t>Sirasi</a:t>
            </a:r>
            <a:r>
              <a:rPr lang="en-GB" sz="2400" b="1">
                <a:latin typeface="Arial"/>
                <a:cs typeface="Arial"/>
              </a:rPr>
              <a:t> De Silva</a:t>
            </a:r>
            <a:endParaRPr lang="en-GB" sz="2400">
              <a:latin typeface="Arial"/>
              <a:cs typeface="Arial"/>
            </a:endParaRPr>
          </a:p>
          <a:p>
            <a:pPr marL="0" indent="0">
              <a:buNone/>
            </a:pPr>
            <a:r>
              <a:rPr lang="en-GB" sz="2400">
                <a:latin typeface="Arial"/>
                <a:cs typeface="Arial"/>
              </a:rPr>
              <a:t>Age 22</a:t>
            </a:r>
            <a:endParaRPr lang="en-US" sz="2400"/>
          </a:p>
          <a:p>
            <a:pPr marL="0" indent="0">
              <a:buNone/>
            </a:pPr>
            <a:endParaRPr lang="en-GB" sz="2400" b="1">
              <a:latin typeface="Arial"/>
              <a:cs typeface="Arial"/>
            </a:endParaRPr>
          </a:p>
          <a:p>
            <a:pPr marL="0" indent="0">
              <a:buNone/>
            </a:pPr>
            <a:r>
              <a:rPr lang="en-GB" sz="2400" b="1">
                <a:latin typeface="Arial"/>
                <a:cs typeface="Arial"/>
              </a:rPr>
              <a:t>Angus R</a:t>
            </a:r>
            <a:endParaRPr lang="en-US" sz="2400"/>
          </a:p>
          <a:p>
            <a:pPr marL="0" indent="0">
              <a:buNone/>
            </a:pPr>
            <a:r>
              <a:rPr lang="en-GB" sz="2400">
                <a:latin typeface="Arial"/>
                <a:cs typeface="Arial"/>
              </a:rPr>
              <a:t>Age 16</a:t>
            </a:r>
            <a:endParaRPr lang="en-GB" sz="2400"/>
          </a:p>
          <a:p>
            <a:pPr marL="0" indent="0">
              <a:buNone/>
            </a:pPr>
            <a:endParaRPr lang="en-GB" sz="2400"/>
          </a:p>
          <a:p>
            <a:pPr marL="0" indent="0">
              <a:buNone/>
            </a:pPr>
            <a:r>
              <a:rPr lang="en-GB" sz="2400" b="1">
                <a:latin typeface="Arial"/>
                <a:cs typeface="Arial"/>
              </a:rPr>
              <a:t>Harper Lam</a:t>
            </a:r>
            <a:endParaRPr lang="en-GB" sz="2400" b="1"/>
          </a:p>
          <a:p>
            <a:pPr marL="0" indent="0">
              <a:buNone/>
            </a:pPr>
            <a:r>
              <a:rPr lang="en-GB" sz="2400">
                <a:latin typeface="Arial"/>
                <a:cs typeface="Arial"/>
              </a:rPr>
              <a:t>Age 16</a:t>
            </a:r>
            <a:endParaRPr lang="en-GB" sz="2400"/>
          </a:p>
          <a:p>
            <a:pPr marL="0" indent="0">
              <a:buNone/>
            </a:pPr>
            <a:endParaRPr lang="en-GB" sz="2000"/>
          </a:p>
          <a:p>
            <a:pPr marL="0" indent="0">
              <a:buNone/>
            </a:pPr>
            <a:endParaRPr lang="en-GB" sz="2000"/>
          </a:p>
        </p:txBody>
      </p:sp>
      <p:pic>
        <p:nvPicPr>
          <p:cNvPr id="14" name="Picture 14">
            <a:extLst>
              <a:ext uri="{FF2B5EF4-FFF2-40B4-BE49-F238E27FC236}">
                <a16:creationId xmlns:a16="http://schemas.microsoft.com/office/drawing/2014/main" id="{D6BCA755-4AFC-3149-F43F-237C5D5B387F}"/>
              </a:ext>
            </a:extLst>
          </p:cNvPr>
          <p:cNvPicPr>
            <a:picLocks noChangeAspect="1"/>
          </p:cNvPicPr>
          <p:nvPr/>
        </p:nvPicPr>
        <p:blipFill>
          <a:blip r:embed="rId3"/>
          <a:stretch>
            <a:fillRect/>
          </a:stretch>
        </p:blipFill>
        <p:spPr>
          <a:xfrm>
            <a:off x="7004269" y="1808141"/>
            <a:ext cx="3866960" cy="38758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8" descr="Logo&#10;&#10;Description automatically generated">
            <a:extLst>
              <a:ext uri="{FF2B5EF4-FFF2-40B4-BE49-F238E27FC236}">
                <a16:creationId xmlns:a16="http://schemas.microsoft.com/office/drawing/2014/main" id="{26329860-D55F-27E2-E9F9-52C74BABD9D2}"/>
              </a:ext>
            </a:extLst>
          </p:cNvPr>
          <p:cNvPicPr>
            <a:picLocks noChangeAspect="1"/>
          </p:cNvPicPr>
          <p:nvPr/>
        </p:nvPicPr>
        <p:blipFill>
          <a:blip r:embed="rId4"/>
          <a:stretch>
            <a:fillRect/>
          </a:stretch>
        </p:blipFill>
        <p:spPr>
          <a:xfrm>
            <a:off x="7729268" y="5896700"/>
            <a:ext cx="2570671" cy="916185"/>
          </a:xfrm>
          <a:prstGeom prst="rect">
            <a:avLst/>
          </a:prstGeom>
        </p:spPr>
      </p:pic>
    </p:spTree>
    <p:extLst>
      <p:ext uri="{BB962C8B-B14F-4D97-AF65-F5344CB8AC3E}">
        <p14:creationId xmlns:p14="http://schemas.microsoft.com/office/powerpoint/2010/main" val="351973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BC7D-AA52-A2C4-419C-AA4E9E2928F2}"/>
              </a:ext>
            </a:extLst>
          </p:cNvPr>
          <p:cNvSpPr>
            <a:spLocks noGrp="1"/>
          </p:cNvSpPr>
          <p:nvPr>
            <p:ph type="title"/>
          </p:nvPr>
        </p:nvSpPr>
        <p:spPr/>
        <p:txBody>
          <a:bodyPr/>
          <a:lstStyle/>
          <a:p>
            <a:r>
              <a:rPr lang="en-GB">
                <a:latin typeface="Arial"/>
                <a:cs typeface="Arial"/>
              </a:rPr>
              <a:t>Interest in Program</a:t>
            </a:r>
            <a:endParaRPr lang="en-GB"/>
          </a:p>
        </p:txBody>
      </p:sp>
      <p:sp>
        <p:nvSpPr>
          <p:cNvPr id="3" name="Content Placeholder 2">
            <a:extLst>
              <a:ext uri="{FF2B5EF4-FFF2-40B4-BE49-F238E27FC236}">
                <a16:creationId xmlns:a16="http://schemas.microsoft.com/office/drawing/2014/main" id="{B192E9EB-776A-B978-A42B-0A381EA3042B}"/>
              </a:ext>
            </a:extLst>
          </p:cNvPr>
          <p:cNvSpPr>
            <a:spLocks noGrp="1"/>
          </p:cNvSpPr>
          <p:nvPr>
            <p:ph idx="1"/>
          </p:nvPr>
        </p:nvSpPr>
        <p:spPr>
          <a:xfrm>
            <a:off x="868392" y="1710606"/>
            <a:ext cx="10764090" cy="4351338"/>
          </a:xfrm>
        </p:spPr>
        <p:txBody>
          <a:bodyPr vert="horz" lIns="91440" tIns="45720" rIns="91440" bIns="45720" rtlCol="0" anchor="t">
            <a:noAutofit/>
          </a:bodyPr>
          <a:lstStyle/>
          <a:p>
            <a:pPr marL="0" indent="0">
              <a:buNone/>
            </a:pPr>
            <a:r>
              <a:rPr lang="en-GB" b="1">
                <a:latin typeface="Arial"/>
                <a:cs typeface="Arial"/>
              </a:rPr>
              <a:t>The five main reasons for wanting to join: </a:t>
            </a:r>
          </a:p>
          <a:p>
            <a:pPr marL="0" indent="0">
              <a:buNone/>
            </a:pPr>
            <a:endParaRPr lang="en-GB">
              <a:latin typeface="Arial"/>
              <a:cs typeface="Arial"/>
            </a:endParaRPr>
          </a:p>
          <a:p>
            <a:r>
              <a:rPr lang="en-GB">
                <a:latin typeface="Arial"/>
                <a:cs typeface="Arial"/>
              </a:rPr>
              <a:t>Interest in parliament, legislation, and the function/role of the State and Federal Government </a:t>
            </a:r>
            <a:endParaRPr lang="en-GB"/>
          </a:p>
          <a:p>
            <a:r>
              <a:rPr lang="en-GB">
                <a:latin typeface="Arial"/>
                <a:cs typeface="Arial"/>
              </a:rPr>
              <a:t>Youth voice</a:t>
            </a:r>
          </a:p>
          <a:p>
            <a:r>
              <a:rPr lang="en-GB">
                <a:latin typeface="Arial"/>
                <a:cs typeface="Arial"/>
              </a:rPr>
              <a:t>Creating change</a:t>
            </a:r>
          </a:p>
          <a:p>
            <a:r>
              <a:rPr lang="en-GB">
                <a:latin typeface="Arial"/>
                <a:cs typeface="Arial"/>
              </a:rPr>
              <a:t>Training &amp; skill development / demonstration</a:t>
            </a:r>
          </a:p>
          <a:p>
            <a:r>
              <a:rPr lang="en-GB">
                <a:latin typeface="Arial"/>
                <a:cs typeface="Arial"/>
              </a:rPr>
              <a:t>Connection</a:t>
            </a:r>
          </a:p>
          <a:p>
            <a:endParaRPr lang="en-GB"/>
          </a:p>
        </p:txBody>
      </p:sp>
      <p:sp>
        <p:nvSpPr>
          <p:cNvPr id="4" name="Date Placeholder 3">
            <a:extLst>
              <a:ext uri="{FF2B5EF4-FFF2-40B4-BE49-F238E27FC236}">
                <a16:creationId xmlns:a16="http://schemas.microsoft.com/office/drawing/2014/main" id="{3FDD3D59-878C-7F82-9A86-394795AE1D4F}"/>
              </a:ext>
            </a:extLst>
          </p:cNvPr>
          <p:cNvSpPr>
            <a:spLocks noGrp="1"/>
          </p:cNvSpPr>
          <p:nvPr>
            <p:ph type="dt" sz="half" idx="10"/>
          </p:nvPr>
        </p:nvSpPr>
        <p:spPr/>
        <p:txBody>
          <a:bodyPr/>
          <a:lstStyle/>
          <a:p>
            <a:fld id="{CBA41F2C-B7E6-4B69-8683-B16B493B3101}" type="datetime1">
              <a:rPr lang="en-AU" smtClean="0"/>
              <a:t>20/04/2023</a:t>
            </a:fld>
            <a:endParaRPr lang="en-AU"/>
          </a:p>
        </p:txBody>
      </p:sp>
      <p:sp>
        <p:nvSpPr>
          <p:cNvPr id="5" name="Slide Number Placeholder 4">
            <a:extLst>
              <a:ext uri="{FF2B5EF4-FFF2-40B4-BE49-F238E27FC236}">
                <a16:creationId xmlns:a16="http://schemas.microsoft.com/office/drawing/2014/main" id="{1BF84E11-E0F5-747D-1FED-0A0A4DE8E3F9}"/>
              </a:ext>
            </a:extLst>
          </p:cNvPr>
          <p:cNvSpPr>
            <a:spLocks noGrp="1"/>
          </p:cNvSpPr>
          <p:nvPr>
            <p:ph type="sldNum" sz="quarter" idx="12"/>
          </p:nvPr>
        </p:nvSpPr>
        <p:spPr/>
        <p:txBody>
          <a:bodyPr/>
          <a:lstStyle/>
          <a:p>
            <a:fld id="{7709EDB2-D7C6-4A98-A8A0-29537373B2A4}" type="slidenum">
              <a:rPr lang="en-AU" smtClean="0"/>
              <a:t>4</a:t>
            </a:fld>
            <a:endParaRPr lang="en-AU"/>
          </a:p>
        </p:txBody>
      </p:sp>
      <p:pic>
        <p:nvPicPr>
          <p:cNvPr id="8" name="Picture 8" descr="Logo&#10;&#10;Description automatically generated">
            <a:extLst>
              <a:ext uri="{FF2B5EF4-FFF2-40B4-BE49-F238E27FC236}">
                <a16:creationId xmlns:a16="http://schemas.microsoft.com/office/drawing/2014/main" id="{68EBC101-D1BD-7E10-F697-A22FFBAA0CDA}"/>
              </a:ext>
            </a:extLst>
          </p:cNvPr>
          <p:cNvPicPr>
            <a:picLocks noChangeAspect="1"/>
          </p:cNvPicPr>
          <p:nvPr/>
        </p:nvPicPr>
        <p:blipFill>
          <a:blip r:embed="rId3"/>
          <a:stretch>
            <a:fillRect/>
          </a:stretch>
        </p:blipFill>
        <p:spPr>
          <a:xfrm>
            <a:off x="7729269" y="131379"/>
            <a:ext cx="3059501" cy="1088713"/>
          </a:xfrm>
          <a:prstGeom prst="rect">
            <a:avLst/>
          </a:prstGeom>
        </p:spPr>
      </p:pic>
    </p:spTree>
    <p:extLst>
      <p:ext uri="{BB962C8B-B14F-4D97-AF65-F5344CB8AC3E}">
        <p14:creationId xmlns:p14="http://schemas.microsoft.com/office/powerpoint/2010/main" val="207074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2640"/>
            <a:ext cx="9276080" cy="1081934"/>
          </a:xfrm>
        </p:spPr>
        <p:txBody>
          <a:bodyPr/>
          <a:lstStyle/>
          <a:p>
            <a:r>
              <a:rPr lang="en-AU">
                <a:latin typeface="Arial"/>
                <a:cs typeface="Arial"/>
              </a:rPr>
              <a:t>Youth Services Involvement</a:t>
            </a:r>
          </a:p>
        </p:txBody>
      </p:sp>
      <p:sp>
        <p:nvSpPr>
          <p:cNvPr id="4" name="Date Placeholder 3"/>
          <p:cNvSpPr>
            <a:spLocks noGrp="1"/>
          </p:cNvSpPr>
          <p:nvPr>
            <p:ph type="dt" sz="half" idx="10"/>
          </p:nvPr>
        </p:nvSpPr>
        <p:spPr/>
        <p:txBody>
          <a:bodyPr/>
          <a:lstStyle/>
          <a:p>
            <a:fld id="{CBA41F2C-B7E6-4B69-8683-B16B493B3101}" type="datetime1">
              <a:rPr lang="en-AU" smtClean="0"/>
              <a:t>20/04/2023</a:t>
            </a:fld>
            <a:endParaRPr lang="en-AU"/>
          </a:p>
        </p:txBody>
      </p:sp>
      <p:sp>
        <p:nvSpPr>
          <p:cNvPr id="5" name="Slide Number Placeholder 4"/>
          <p:cNvSpPr>
            <a:spLocks noGrp="1"/>
          </p:cNvSpPr>
          <p:nvPr>
            <p:ph type="sldNum" sz="quarter" idx="12"/>
          </p:nvPr>
        </p:nvSpPr>
        <p:spPr/>
        <p:txBody>
          <a:bodyPr/>
          <a:lstStyle/>
          <a:p>
            <a:fld id="{7709EDB2-D7C6-4A98-A8A0-29537373B2A4}" type="slidenum">
              <a:rPr lang="en-AU" smtClean="0"/>
              <a:t>5</a:t>
            </a:fld>
            <a:endParaRPr lang="en-AU"/>
          </a:p>
        </p:txBody>
      </p:sp>
      <p:sp>
        <p:nvSpPr>
          <p:cNvPr id="8" name="Content Placeholder 7">
            <a:extLst>
              <a:ext uri="{FF2B5EF4-FFF2-40B4-BE49-F238E27FC236}">
                <a16:creationId xmlns:a16="http://schemas.microsoft.com/office/drawing/2014/main" id="{04AA6AC1-1BB8-E779-DCC2-D6B29C851ADB}"/>
              </a:ext>
            </a:extLst>
          </p:cNvPr>
          <p:cNvSpPr>
            <a:spLocks noGrp="1"/>
          </p:cNvSpPr>
          <p:nvPr>
            <p:ph idx="1"/>
          </p:nvPr>
        </p:nvSpPr>
        <p:spPr>
          <a:xfrm>
            <a:off x="609600" y="2185059"/>
            <a:ext cx="10568499" cy="3847074"/>
          </a:xfrm>
        </p:spPr>
        <p:txBody>
          <a:bodyPr vert="horz" lIns="91440" tIns="45720" rIns="91440" bIns="45720" rtlCol="0" anchor="t">
            <a:normAutofit/>
          </a:bodyPr>
          <a:lstStyle/>
          <a:p>
            <a:pPr marL="342900" indent="-342900"/>
            <a:r>
              <a:rPr lang="en-GB" sz="2400">
                <a:latin typeface="Arial"/>
                <a:cs typeface="Arial"/>
              </a:rPr>
              <a:t>Application</a:t>
            </a:r>
            <a:r>
              <a:rPr lang="en-GB" sz="2400">
                <a:latin typeface="Arial"/>
                <a:cs typeface="Calibri"/>
              </a:rPr>
              <a:t> successful to host a Whitehorse 2023 Youth Parliament Team </a:t>
            </a:r>
            <a:endParaRPr lang="en-GB" sz="2400">
              <a:cs typeface="Arial"/>
            </a:endParaRPr>
          </a:p>
          <a:p>
            <a:pPr marL="342900" indent="-342900"/>
            <a:r>
              <a:rPr lang="en-GB" sz="2400">
                <a:latin typeface="Arial"/>
                <a:cs typeface="Calibri"/>
              </a:rPr>
              <a:t>Promotion and recruitment </a:t>
            </a:r>
            <a:endParaRPr lang="en-GB" sz="2400"/>
          </a:p>
          <a:p>
            <a:pPr marL="342900" indent="-342900"/>
            <a:r>
              <a:rPr lang="en-GB" sz="2400">
                <a:latin typeface="Arial"/>
                <a:cs typeface="Arial"/>
              </a:rPr>
              <a:t>Diversity in background and experiences</a:t>
            </a:r>
            <a:endParaRPr lang="en-GB" sz="2400"/>
          </a:p>
          <a:p>
            <a:pPr marL="342900" indent="-342900"/>
            <a:r>
              <a:rPr lang="en-GB" sz="2400">
                <a:latin typeface="Arial"/>
                <a:cs typeface="Arial"/>
              </a:rPr>
              <a:t>Collaborative program delivery with YMCA </a:t>
            </a:r>
            <a:endParaRPr lang="en-GB" sz="2400"/>
          </a:p>
          <a:p>
            <a:pPr marL="342900" indent="-342900"/>
            <a:r>
              <a:rPr lang="en-GB" sz="2400">
                <a:latin typeface="Arial"/>
                <a:cs typeface="Arial"/>
              </a:rPr>
              <a:t>Meetings </a:t>
            </a:r>
            <a:endParaRPr lang="en-GB" sz="2400"/>
          </a:p>
          <a:p>
            <a:pPr marL="342900" indent="-342900"/>
            <a:r>
              <a:rPr lang="en-GB" sz="2400">
                <a:latin typeface="Arial"/>
                <a:cs typeface="Arial"/>
              </a:rPr>
              <a:t>Bill Topic </a:t>
            </a:r>
            <a:endParaRPr lang="en-GB" sz="2400"/>
          </a:p>
          <a:p>
            <a:endParaRPr lang="en-GB" sz="1200">
              <a:latin typeface="Calibri"/>
              <a:cs typeface="Calibri"/>
            </a:endParaRPr>
          </a:p>
        </p:txBody>
      </p:sp>
      <p:pic>
        <p:nvPicPr>
          <p:cNvPr id="3" name="Picture 6" descr="A picture containing grass, tree, outdoor, person&#10;&#10;Description automatically generated">
            <a:extLst>
              <a:ext uri="{FF2B5EF4-FFF2-40B4-BE49-F238E27FC236}">
                <a16:creationId xmlns:a16="http://schemas.microsoft.com/office/drawing/2014/main" id="{48A816A5-7F59-2550-0BE6-C541125BF2AB}"/>
              </a:ext>
            </a:extLst>
          </p:cNvPr>
          <p:cNvPicPr>
            <a:picLocks noChangeAspect="1"/>
          </p:cNvPicPr>
          <p:nvPr/>
        </p:nvPicPr>
        <p:blipFill>
          <a:blip r:embed="rId3"/>
          <a:stretch>
            <a:fillRect/>
          </a:stretch>
        </p:blipFill>
        <p:spPr>
          <a:xfrm>
            <a:off x="7262489" y="3157791"/>
            <a:ext cx="3979136" cy="20292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Logo&#10;&#10;Description automatically generated">
            <a:extLst>
              <a:ext uri="{FF2B5EF4-FFF2-40B4-BE49-F238E27FC236}">
                <a16:creationId xmlns:a16="http://schemas.microsoft.com/office/drawing/2014/main" id="{21B4A932-C884-541B-D6F3-4C54A364FD3C}"/>
              </a:ext>
            </a:extLst>
          </p:cNvPr>
          <p:cNvPicPr>
            <a:picLocks noChangeAspect="1"/>
          </p:cNvPicPr>
          <p:nvPr/>
        </p:nvPicPr>
        <p:blipFill>
          <a:blip r:embed="rId4"/>
          <a:stretch>
            <a:fillRect/>
          </a:stretch>
        </p:blipFill>
        <p:spPr>
          <a:xfrm>
            <a:off x="8131835" y="5810436"/>
            <a:ext cx="3059501" cy="1088713"/>
          </a:xfrm>
          <a:prstGeom prst="rect">
            <a:avLst/>
          </a:prstGeom>
        </p:spPr>
      </p:pic>
    </p:spTree>
    <p:extLst>
      <p:ext uri="{BB962C8B-B14F-4D97-AF65-F5344CB8AC3E}">
        <p14:creationId xmlns:p14="http://schemas.microsoft.com/office/powerpoint/2010/main" val="3165836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57AC6-AD86-9224-3F76-DADDFD1E6BEB}"/>
              </a:ext>
            </a:extLst>
          </p:cNvPr>
          <p:cNvSpPr>
            <a:spLocks noGrp="1"/>
          </p:cNvSpPr>
          <p:nvPr>
            <p:ph type="title"/>
          </p:nvPr>
        </p:nvSpPr>
        <p:spPr/>
        <p:txBody>
          <a:bodyPr/>
          <a:lstStyle/>
          <a:p>
            <a:r>
              <a:rPr lang="en-GB">
                <a:latin typeface="Arial"/>
                <a:cs typeface="Arial"/>
              </a:rPr>
              <a:t>Bill Topic</a:t>
            </a:r>
            <a:endParaRPr lang="en-GB"/>
          </a:p>
        </p:txBody>
      </p:sp>
      <p:sp>
        <p:nvSpPr>
          <p:cNvPr id="3" name="Content Placeholder 2">
            <a:extLst>
              <a:ext uri="{FF2B5EF4-FFF2-40B4-BE49-F238E27FC236}">
                <a16:creationId xmlns:a16="http://schemas.microsoft.com/office/drawing/2014/main" id="{C5F403AC-EB5C-710A-5D98-5D8E22F4E939}"/>
              </a:ext>
            </a:extLst>
          </p:cNvPr>
          <p:cNvSpPr>
            <a:spLocks noGrp="1"/>
          </p:cNvSpPr>
          <p:nvPr>
            <p:ph idx="1"/>
          </p:nvPr>
        </p:nvSpPr>
        <p:spPr>
          <a:xfrm>
            <a:off x="1371600" y="2173007"/>
            <a:ext cx="9410700" cy="1258515"/>
          </a:xfrm>
        </p:spPr>
        <p:txBody>
          <a:bodyPr vert="horz" lIns="91440" tIns="45720" rIns="91440" bIns="45720" rtlCol="0" anchor="t">
            <a:normAutofit/>
          </a:bodyPr>
          <a:lstStyle/>
          <a:p>
            <a:pPr marL="0" indent="0" algn="ctr">
              <a:buNone/>
            </a:pPr>
            <a:r>
              <a:rPr lang="en-GB" sz="3600" b="1">
                <a:latin typeface="Arial"/>
                <a:cs typeface="Arial"/>
              </a:rPr>
              <a:t>'Modernisation of the Education System'</a:t>
            </a:r>
            <a:endParaRPr lang="en-US" sz="3600" b="1"/>
          </a:p>
          <a:p>
            <a:endParaRPr lang="en-GB"/>
          </a:p>
        </p:txBody>
      </p:sp>
      <p:sp>
        <p:nvSpPr>
          <p:cNvPr id="4" name="Date Placeholder 3">
            <a:extLst>
              <a:ext uri="{FF2B5EF4-FFF2-40B4-BE49-F238E27FC236}">
                <a16:creationId xmlns:a16="http://schemas.microsoft.com/office/drawing/2014/main" id="{F86928CF-F798-67B3-F209-AAE55D48C0AA}"/>
              </a:ext>
            </a:extLst>
          </p:cNvPr>
          <p:cNvSpPr>
            <a:spLocks noGrp="1"/>
          </p:cNvSpPr>
          <p:nvPr>
            <p:ph type="dt" sz="half" idx="10"/>
          </p:nvPr>
        </p:nvSpPr>
        <p:spPr/>
        <p:txBody>
          <a:bodyPr/>
          <a:lstStyle/>
          <a:p>
            <a:fld id="{CBA41F2C-B7E6-4B69-8683-B16B493B3101}" type="datetime1">
              <a:rPr lang="en-AU" smtClean="0"/>
              <a:t>20/04/2023</a:t>
            </a:fld>
            <a:endParaRPr lang="en-AU"/>
          </a:p>
        </p:txBody>
      </p:sp>
      <p:sp>
        <p:nvSpPr>
          <p:cNvPr id="5" name="Slide Number Placeholder 4">
            <a:extLst>
              <a:ext uri="{FF2B5EF4-FFF2-40B4-BE49-F238E27FC236}">
                <a16:creationId xmlns:a16="http://schemas.microsoft.com/office/drawing/2014/main" id="{6868AC23-1DC6-C44F-88DA-1941B82CC660}"/>
              </a:ext>
            </a:extLst>
          </p:cNvPr>
          <p:cNvSpPr>
            <a:spLocks noGrp="1"/>
          </p:cNvSpPr>
          <p:nvPr>
            <p:ph type="sldNum" sz="quarter" idx="12"/>
          </p:nvPr>
        </p:nvSpPr>
        <p:spPr/>
        <p:txBody>
          <a:bodyPr/>
          <a:lstStyle/>
          <a:p>
            <a:fld id="{7709EDB2-D7C6-4A98-A8A0-29537373B2A4}" type="slidenum">
              <a:rPr lang="en-AU" smtClean="0"/>
              <a:t>6</a:t>
            </a:fld>
            <a:endParaRPr lang="en-AU"/>
          </a:p>
        </p:txBody>
      </p:sp>
      <p:pic>
        <p:nvPicPr>
          <p:cNvPr id="8" name="Picture 8" descr="Logo&#10;&#10;Description automatically generated">
            <a:extLst>
              <a:ext uri="{FF2B5EF4-FFF2-40B4-BE49-F238E27FC236}">
                <a16:creationId xmlns:a16="http://schemas.microsoft.com/office/drawing/2014/main" id="{9803226F-AD84-2884-C72F-BE2D74DA3B25}"/>
              </a:ext>
            </a:extLst>
          </p:cNvPr>
          <p:cNvPicPr>
            <a:picLocks noChangeAspect="1"/>
          </p:cNvPicPr>
          <p:nvPr/>
        </p:nvPicPr>
        <p:blipFill>
          <a:blip r:embed="rId3"/>
          <a:stretch>
            <a:fillRect/>
          </a:stretch>
        </p:blipFill>
        <p:spPr>
          <a:xfrm>
            <a:off x="7729269" y="131379"/>
            <a:ext cx="3059501" cy="1088713"/>
          </a:xfrm>
          <a:prstGeom prst="rect">
            <a:avLst/>
          </a:prstGeom>
        </p:spPr>
      </p:pic>
      <p:pic>
        <p:nvPicPr>
          <p:cNvPr id="7" name="Picture 8">
            <a:extLst>
              <a:ext uri="{FF2B5EF4-FFF2-40B4-BE49-F238E27FC236}">
                <a16:creationId xmlns:a16="http://schemas.microsoft.com/office/drawing/2014/main" id="{2384FB7A-736D-F75E-4F2F-9EDDFE7738A7}"/>
              </a:ext>
            </a:extLst>
          </p:cNvPr>
          <p:cNvPicPr>
            <a:picLocks noChangeAspect="1"/>
          </p:cNvPicPr>
          <p:nvPr/>
        </p:nvPicPr>
        <p:blipFill>
          <a:blip r:embed="rId4"/>
          <a:stretch>
            <a:fillRect/>
          </a:stretch>
        </p:blipFill>
        <p:spPr>
          <a:xfrm>
            <a:off x="3794313" y="3153335"/>
            <a:ext cx="4435288" cy="2971800"/>
          </a:xfrm>
          <a:prstGeom prst="rect">
            <a:avLst/>
          </a:prstGeom>
        </p:spPr>
      </p:pic>
    </p:spTree>
    <p:extLst>
      <p:ext uri="{BB962C8B-B14F-4D97-AF65-F5344CB8AC3E}">
        <p14:creationId xmlns:p14="http://schemas.microsoft.com/office/powerpoint/2010/main" val="379024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57AC6-AD86-9224-3F76-DADDFD1E6BEB}"/>
              </a:ext>
            </a:extLst>
          </p:cNvPr>
          <p:cNvSpPr>
            <a:spLocks noGrp="1"/>
          </p:cNvSpPr>
          <p:nvPr>
            <p:ph type="title"/>
          </p:nvPr>
        </p:nvSpPr>
        <p:spPr/>
        <p:txBody>
          <a:bodyPr/>
          <a:lstStyle/>
          <a:p>
            <a:r>
              <a:rPr lang="en-GB">
                <a:latin typeface="Arial"/>
                <a:cs typeface="Arial"/>
              </a:rPr>
              <a:t>Next steps </a:t>
            </a:r>
            <a:endParaRPr lang="en-GB"/>
          </a:p>
        </p:txBody>
      </p:sp>
      <p:sp>
        <p:nvSpPr>
          <p:cNvPr id="3" name="Content Placeholder 2">
            <a:extLst>
              <a:ext uri="{FF2B5EF4-FFF2-40B4-BE49-F238E27FC236}">
                <a16:creationId xmlns:a16="http://schemas.microsoft.com/office/drawing/2014/main" id="{C5F403AC-EB5C-710A-5D98-5D8E22F4E939}"/>
              </a:ext>
            </a:extLst>
          </p:cNvPr>
          <p:cNvSpPr>
            <a:spLocks noGrp="1"/>
          </p:cNvSpPr>
          <p:nvPr>
            <p:ph idx="1"/>
          </p:nvPr>
        </p:nvSpPr>
        <p:spPr>
          <a:xfrm>
            <a:off x="1371600" y="2554008"/>
            <a:ext cx="6261848" cy="3006632"/>
          </a:xfrm>
        </p:spPr>
        <p:txBody>
          <a:bodyPr vert="horz" lIns="91440" tIns="45720" rIns="91440" bIns="45720" rtlCol="0" anchor="t">
            <a:normAutofit/>
          </a:bodyPr>
          <a:lstStyle/>
          <a:p>
            <a:pPr marL="0" indent="0">
              <a:buNone/>
            </a:pPr>
            <a:r>
              <a:rPr lang="en-GB">
                <a:latin typeface="Arial"/>
                <a:cs typeface="Arial"/>
              </a:rPr>
              <a:t>Finalisation of our Bill:    28 April</a:t>
            </a:r>
            <a:endParaRPr lang="en-US"/>
          </a:p>
          <a:p>
            <a:pPr marL="0" indent="0">
              <a:buNone/>
            </a:pPr>
            <a:endParaRPr lang="en-US"/>
          </a:p>
          <a:p>
            <a:pPr marL="0" indent="0">
              <a:buNone/>
            </a:pPr>
            <a:r>
              <a:rPr lang="en-GB">
                <a:latin typeface="Arial"/>
                <a:cs typeface="Arial"/>
              </a:rPr>
              <a:t>Training Weekend:         26-28 May</a:t>
            </a:r>
            <a:endParaRPr lang="en-GB"/>
          </a:p>
          <a:p>
            <a:pPr marL="0" indent="0">
              <a:buNone/>
            </a:pPr>
            <a:endParaRPr lang="en-GB">
              <a:latin typeface="Arial"/>
              <a:cs typeface="Arial"/>
            </a:endParaRPr>
          </a:p>
          <a:p>
            <a:pPr marL="0" indent="0">
              <a:buNone/>
            </a:pPr>
            <a:r>
              <a:rPr lang="en-GB">
                <a:latin typeface="Arial"/>
                <a:cs typeface="Arial"/>
              </a:rPr>
              <a:t>Sitting Week:                  25-30 June</a:t>
            </a:r>
            <a:endParaRPr lang="en-GB"/>
          </a:p>
          <a:p>
            <a:endParaRPr lang="en-GB"/>
          </a:p>
        </p:txBody>
      </p:sp>
      <p:sp>
        <p:nvSpPr>
          <p:cNvPr id="4" name="Date Placeholder 3">
            <a:extLst>
              <a:ext uri="{FF2B5EF4-FFF2-40B4-BE49-F238E27FC236}">
                <a16:creationId xmlns:a16="http://schemas.microsoft.com/office/drawing/2014/main" id="{F86928CF-F798-67B3-F209-AAE55D48C0AA}"/>
              </a:ext>
            </a:extLst>
          </p:cNvPr>
          <p:cNvSpPr>
            <a:spLocks noGrp="1"/>
          </p:cNvSpPr>
          <p:nvPr>
            <p:ph type="dt" sz="half" idx="10"/>
          </p:nvPr>
        </p:nvSpPr>
        <p:spPr/>
        <p:txBody>
          <a:bodyPr/>
          <a:lstStyle/>
          <a:p>
            <a:fld id="{CBA41F2C-B7E6-4B69-8683-B16B493B3101}" type="datetime1">
              <a:rPr lang="en-AU" smtClean="0"/>
              <a:t>20/04/2023</a:t>
            </a:fld>
            <a:endParaRPr lang="en-AU"/>
          </a:p>
        </p:txBody>
      </p:sp>
      <p:sp>
        <p:nvSpPr>
          <p:cNvPr id="5" name="Slide Number Placeholder 4">
            <a:extLst>
              <a:ext uri="{FF2B5EF4-FFF2-40B4-BE49-F238E27FC236}">
                <a16:creationId xmlns:a16="http://schemas.microsoft.com/office/drawing/2014/main" id="{6868AC23-1DC6-C44F-88DA-1941B82CC660}"/>
              </a:ext>
            </a:extLst>
          </p:cNvPr>
          <p:cNvSpPr>
            <a:spLocks noGrp="1"/>
          </p:cNvSpPr>
          <p:nvPr>
            <p:ph type="sldNum" sz="quarter" idx="12"/>
          </p:nvPr>
        </p:nvSpPr>
        <p:spPr/>
        <p:txBody>
          <a:bodyPr/>
          <a:lstStyle/>
          <a:p>
            <a:fld id="{7709EDB2-D7C6-4A98-A8A0-29537373B2A4}" type="slidenum">
              <a:rPr lang="en-AU" smtClean="0"/>
              <a:t>7</a:t>
            </a:fld>
            <a:endParaRPr lang="en-AU"/>
          </a:p>
        </p:txBody>
      </p:sp>
      <p:pic>
        <p:nvPicPr>
          <p:cNvPr id="10" name="Picture 8" descr="Logo&#10;&#10;Description automatically generated">
            <a:extLst>
              <a:ext uri="{FF2B5EF4-FFF2-40B4-BE49-F238E27FC236}">
                <a16:creationId xmlns:a16="http://schemas.microsoft.com/office/drawing/2014/main" id="{92EA065B-040C-6512-FF19-6501DF51BC0A}"/>
              </a:ext>
            </a:extLst>
          </p:cNvPr>
          <p:cNvPicPr>
            <a:picLocks noChangeAspect="1"/>
          </p:cNvPicPr>
          <p:nvPr/>
        </p:nvPicPr>
        <p:blipFill>
          <a:blip r:embed="rId3"/>
          <a:stretch>
            <a:fillRect/>
          </a:stretch>
        </p:blipFill>
        <p:spPr>
          <a:xfrm>
            <a:off x="7729269" y="131379"/>
            <a:ext cx="3059501" cy="1088713"/>
          </a:xfrm>
          <a:prstGeom prst="rect">
            <a:avLst/>
          </a:prstGeom>
        </p:spPr>
      </p:pic>
      <p:pic>
        <p:nvPicPr>
          <p:cNvPr id="7" name="Picture 7" descr="A group of people posing for a photo&#10;&#10;Description automatically generated">
            <a:extLst>
              <a:ext uri="{FF2B5EF4-FFF2-40B4-BE49-F238E27FC236}">
                <a16:creationId xmlns:a16="http://schemas.microsoft.com/office/drawing/2014/main" id="{626F2C53-E44F-DE1F-8046-43D1DD18276E}"/>
              </a:ext>
            </a:extLst>
          </p:cNvPr>
          <p:cNvPicPr>
            <a:picLocks noChangeAspect="1"/>
          </p:cNvPicPr>
          <p:nvPr/>
        </p:nvPicPr>
        <p:blipFill>
          <a:blip r:embed="rId4"/>
          <a:stretch>
            <a:fillRect/>
          </a:stretch>
        </p:blipFill>
        <p:spPr>
          <a:xfrm>
            <a:off x="8134071" y="1355632"/>
            <a:ext cx="2378449" cy="1782296"/>
          </a:xfrm>
          <a:prstGeom prst="rect">
            <a:avLst/>
          </a:prstGeom>
        </p:spPr>
      </p:pic>
      <p:pic>
        <p:nvPicPr>
          <p:cNvPr id="11" name="Picture 11" descr="A picture containing indoor&#10;&#10;Description automatically generated">
            <a:extLst>
              <a:ext uri="{FF2B5EF4-FFF2-40B4-BE49-F238E27FC236}">
                <a16:creationId xmlns:a16="http://schemas.microsoft.com/office/drawing/2014/main" id="{9BC5DB91-0441-5716-83DD-72A11C76591A}"/>
              </a:ext>
            </a:extLst>
          </p:cNvPr>
          <p:cNvPicPr>
            <a:picLocks noChangeAspect="1"/>
          </p:cNvPicPr>
          <p:nvPr/>
        </p:nvPicPr>
        <p:blipFill>
          <a:blip r:embed="rId5"/>
          <a:stretch>
            <a:fillRect/>
          </a:stretch>
        </p:blipFill>
        <p:spPr>
          <a:xfrm>
            <a:off x="8271062" y="3186673"/>
            <a:ext cx="2171700" cy="3286125"/>
          </a:xfrm>
          <a:prstGeom prst="rect">
            <a:avLst/>
          </a:prstGeom>
        </p:spPr>
      </p:pic>
    </p:spTree>
    <p:extLst>
      <p:ext uri="{BB962C8B-B14F-4D97-AF65-F5344CB8AC3E}">
        <p14:creationId xmlns:p14="http://schemas.microsoft.com/office/powerpoint/2010/main" val="306648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D792-624B-5925-9B8F-9C3AE919843D}"/>
              </a:ext>
            </a:extLst>
          </p:cNvPr>
          <p:cNvSpPr>
            <a:spLocks noGrp="1"/>
          </p:cNvSpPr>
          <p:nvPr>
            <p:ph type="title"/>
          </p:nvPr>
        </p:nvSpPr>
        <p:spPr/>
        <p:txBody>
          <a:bodyPr/>
          <a:lstStyle/>
          <a:p>
            <a:r>
              <a:rPr lang="en-GB">
                <a:latin typeface="Arial"/>
                <a:cs typeface="Arial"/>
              </a:rPr>
              <a:t>Thank you</a:t>
            </a:r>
            <a:endParaRPr lang="en-GB"/>
          </a:p>
        </p:txBody>
      </p:sp>
      <p:sp>
        <p:nvSpPr>
          <p:cNvPr id="3" name="Content Placeholder 2">
            <a:extLst>
              <a:ext uri="{FF2B5EF4-FFF2-40B4-BE49-F238E27FC236}">
                <a16:creationId xmlns:a16="http://schemas.microsoft.com/office/drawing/2014/main" id="{AB431EB3-D28E-B32E-60C7-15E411A1B801}"/>
              </a:ext>
            </a:extLst>
          </p:cNvPr>
          <p:cNvSpPr>
            <a:spLocks noGrp="1"/>
          </p:cNvSpPr>
          <p:nvPr>
            <p:ph idx="1"/>
          </p:nvPr>
        </p:nvSpPr>
        <p:spPr>
          <a:xfrm>
            <a:off x="2559423" y="2262654"/>
            <a:ext cx="6429936" cy="4351338"/>
          </a:xfrm>
        </p:spPr>
        <p:txBody>
          <a:bodyPr vert="horz" lIns="91440" tIns="45720" rIns="91440" bIns="45720" rtlCol="0" anchor="t">
            <a:normAutofit/>
          </a:bodyPr>
          <a:lstStyle/>
          <a:p>
            <a:pPr marL="0" indent="0" algn="ctr">
              <a:buNone/>
            </a:pPr>
            <a:r>
              <a:rPr lang="en-GB" sz="4000">
                <a:latin typeface="Arial"/>
                <a:cs typeface="Arial"/>
              </a:rPr>
              <a:t>We look forward to sharing the outcome with you</a:t>
            </a:r>
            <a:endParaRPr lang="en-GB" sz="4000"/>
          </a:p>
        </p:txBody>
      </p:sp>
      <p:sp>
        <p:nvSpPr>
          <p:cNvPr id="4" name="Date Placeholder 3">
            <a:extLst>
              <a:ext uri="{FF2B5EF4-FFF2-40B4-BE49-F238E27FC236}">
                <a16:creationId xmlns:a16="http://schemas.microsoft.com/office/drawing/2014/main" id="{487BBA9F-1A73-C243-4758-8EAFF754604B}"/>
              </a:ext>
            </a:extLst>
          </p:cNvPr>
          <p:cNvSpPr>
            <a:spLocks noGrp="1"/>
          </p:cNvSpPr>
          <p:nvPr>
            <p:ph type="dt" sz="half" idx="10"/>
          </p:nvPr>
        </p:nvSpPr>
        <p:spPr/>
        <p:txBody>
          <a:bodyPr/>
          <a:lstStyle/>
          <a:p>
            <a:fld id="{CBA41F2C-B7E6-4B69-8683-B16B493B3101}" type="datetime1">
              <a:rPr lang="en-AU" smtClean="0"/>
              <a:t>20/04/2023</a:t>
            </a:fld>
            <a:endParaRPr lang="en-AU"/>
          </a:p>
        </p:txBody>
      </p:sp>
      <p:sp>
        <p:nvSpPr>
          <p:cNvPr id="5" name="Slide Number Placeholder 4">
            <a:extLst>
              <a:ext uri="{FF2B5EF4-FFF2-40B4-BE49-F238E27FC236}">
                <a16:creationId xmlns:a16="http://schemas.microsoft.com/office/drawing/2014/main" id="{08183162-3109-CDD4-F1DE-FA72C7A62E67}"/>
              </a:ext>
            </a:extLst>
          </p:cNvPr>
          <p:cNvSpPr>
            <a:spLocks noGrp="1"/>
          </p:cNvSpPr>
          <p:nvPr>
            <p:ph type="sldNum" sz="quarter" idx="12"/>
          </p:nvPr>
        </p:nvSpPr>
        <p:spPr/>
        <p:txBody>
          <a:bodyPr/>
          <a:lstStyle/>
          <a:p>
            <a:fld id="{7709EDB2-D7C6-4A98-A8A0-29537373B2A4}" type="slidenum">
              <a:rPr lang="en-AU" smtClean="0"/>
              <a:t>8</a:t>
            </a:fld>
            <a:endParaRPr lang="en-AU"/>
          </a:p>
        </p:txBody>
      </p:sp>
      <p:pic>
        <p:nvPicPr>
          <p:cNvPr id="7" name="Picture 7" descr="Shape, circle&#10;&#10;Description automatically generated">
            <a:extLst>
              <a:ext uri="{FF2B5EF4-FFF2-40B4-BE49-F238E27FC236}">
                <a16:creationId xmlns:a16="http://schemas.microsoft.com/office/drawing/2014/main" id="{28517F5B-6583-20E0-65FE-B17AF0F97335}"/>
              </a:ext>
            </a:extLst>
          </p:cNvPr>
          <p:cNvPicPr>
            <a:picLocks noChangeAspect="1"/>
          </p:cNvPicPr>
          <p:nvPr/>
        </p:nvPicPr>
        <p:blipFill>
          <a:blip r:embed="rId2"/>
          <a:stretch>
            <a:fillRect/>
          </a:stretch>
        </p:blipFill>
        <p:spPr>
          <a:xfrm>
            <a:off x="4007223" y="3312459"/>
            <a:ext cx="3550023" cy="3550023"/>
          </a:xfrm>
          <a:prstGeom prst="rect">
            <a:avLst/>
          </a:prstGeom>
        </p:spPr>
      </p:pic>
    </p:spTree>
    <p:extLst>
      <p:ext uri="{BB962C8B-B14F-4D97-AF65-F5344CB8AC3E}">
        <p14:creationId xmlns:p14="http://schemas.microsoft.com/office/powerpoint/2010/main" val="840419704"/>
      </p:ext>
    </p:extLst>
  </p:cSld>
  <p:clrMapOvr>
    <a:masterClrMapping/>
  </p:clrMapOvr>
</p:sld>
</file>

<file path=ppt/theme/theme1.xml><?xml version="1.0" encoding="utf-8"?>
<a:theme xmlns:a="http://schemas.openxmlformats.org/drawingml/2006/main" name="Office Theme">
  <a:themeElements>
    <a:clrScheme name="Whitehorse">
      <a:dk1>
        <a:sysClr val="windowText" lastClr="000000"/>
      </a:dk1>
      <a:lt1>
        <a:sysClr val="window" lastClr="FFFFFF"/>
      </a:lt1>
      <a:dk2>
        <a:srgbClr val="2D837C"/>
      </a:dk2>
      <a:lt2>
        <a:srgbClr val="E7E6E6"/>
      </a:lt2>
      <a:accent1>
        <a:srgbClr val="2D837C"/>
      </a:accent1>
      <a:accent2>
        <a:srgbClr val="0F2744"/>
      </a:accent2>
      <a:accent3>
        <a:srgbClr val="0493B4"/>
      </a:accent3>
      <a:accent4>
        <a:srgbClr val="9CB379"/>
      </a:accent4>
      <a:accent5>
        <a:srgbClr val="F7D54C"/>
      </a:accent5>
      <a:accent6>
        <a:srgbClr val="F9935B"/>
      </a:accent6>
      <a:hlink>
        <a:srgbClr val="56BFD8"/>
      </a:hlink>
      <a:folHlink>
        <a:srgbClr val="007E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1133</Words>
  <Application>Microsoft Office PowerPoint</Application>
  <PresentationFormat>Widescreen</PresentationFormat>
  <Paragraphs>107</Paragraphs>
  <Slides>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Whitehorse YMCA  Youth Parliament  2023 Report</vt:lpstr>
      <vt:lpstr>What is Youth Parliament?</vt:lpstr>
      <vt:lpstr>Whitehorse Youth Parliament Members</vt:lpstr>
      <vt:lpstr>Interest in Program</vt:lpstr>
      <vt:lpstr>Youth Services Involvement</vt:lpstr>
      <vt:lpstr>Bill Topic</vt:lpstr>
      <vt:lpstr>Next steps </vt:lpstr>
      <vt:lpstr>Thank you</vt:lpstr>
    </vt:vector>
  </TitlesOfParts>
  <Company>Whitehorse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Carmelo Ortuso</dc:creator>
  <cp:lastModifiedBy>Rachel Simpson</cp:lastModifiedBy>
  <cp:revision>59</cp:revision>
  <dcterms:created xsi:type="dcterms:W3CDTF">2021-06-29T06:35:58Z</dcterms:created>
  <dcterms:modified xsi:type="dcterms:W3CDTF">2023-04-19T23:49:00Z</dcterms:modified>
</cp:coreProperties>
</file>